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172090-CD2E-4306-98C7-655D9392C5B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94B3-5DFD-4318-9FF8-DF7685E09EB8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94B3-5DFD-4318-9FF8-DF7685E09EB8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26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94B3-5DFD-4318-9FF8-DF7685E09EB8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0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94B3-5DFD-4318-9FF8-DF7685E09EB8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6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94B3-5DFD-4318-9FF8-DF7685E09EB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7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94B3-5DFD-4318-9FF8-DF7685E09EB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80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AFC30-51B3-4312-8D01-7DB2923557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371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4D05E-ADF1-474A-B47C-434769B242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73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77FAC-468A-471B-B76F-37A34C8372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62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1A282-8709-4622-B188-41AFEC2791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6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5D838-36B8-4317-B109-8B1E3BD3B4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81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C2879-C2B4-4691-8310-47A3024D2E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321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4A652-19D5-4B41-9825-B7E52149B9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99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4260A-1EF5-4C0C-8B1D-3B69E95745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82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642A0-E7BC-4133-8A85-DBF0150DAB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D07D1-F42A-4895-9005-8C8C6FFEB6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95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D29CA-3861-43A0-92DC-727EFDBA90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41D216-8890-4593-87DE-845D745FF61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F2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 anchor="ctr"/>
          <a:lstStyle/>
          <a:p>
            <a:r>
              <a:rPr lang="en-GB" alt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Holding fast in the storm – Psalm 73</a:t>
            </a:r>
            <a:endParaRPr lang="en-GB" altLang="en-US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188" y="314166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5496" y="1223637"/>
            <a:ext cx="9144000" cy="1096461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can seem so unfair – </a:t>
            </a:r>
            <a:r>
              <a:rPr lang="en-GB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vv</a:t>
            </a:r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– 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know God is good but…</a:t>
            </a:r>
          </a:p>
          <a:p>
            <a:pPr algn="l"/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 </a:t>
            </a:r>
            <a:r>
              <a:rPr lang="en-GB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vv</a:t>
            </a:r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/ 2 / 13 – 16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day God will put everything right – </a:t>
            </a:r>
            <a:r>
              <a:rPr lang="en-GB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vv</a:t>
            </a:r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17 – 20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do we respond now?</a:t>
            </a:r>
          </a:p>
          <a:p>
            <a:pPr lvl="2" algn="l"/>
            <a:r>
              <a:rPr lang="en-GB" alt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v </a:t>
            </a:r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</a:t>
            </a:r>
            <a:r>
              <a:rPr lang="en-GB" alt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</a:t>
            </a:r>
            <a:endParaRPr lang="en-GB" alt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endParaRPr lang="en-GB" alt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F2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 anchor="ctr"/>
          <a:lstStyle/>
          <a:p>
            <a:r>
              <a:rPr lang="en-GB" alt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Holding fast in the storm – Psalm 73</a:t>
            </a:r>
            <a:endParaRPr lang="en-GB" altLang="en-US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188" y="314166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9144000" cy="1512267"/>
          </a:xfrm>
        </p:spPr>
        <p:txBody>
          <a:bodyPr/>
          <a:lstStyle/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Presence – v 23a</a:t>
            </a:r>
          </a:p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“I am always with You”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9512" y="2730739"/>
            <a:ext cx="84963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73 v 28a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Exodus 33 v 14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Isaiah 43 </a:t>
            </a:r>
            <a:r>
              <a:rPr lang="en-GB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vv</a:t>
            </a: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/ 5a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73 v 26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Matt. 28 v 20b</a:t>
            </a:r>
          </a:p>
        </p:txBody>
      </p:sp>
    </p:spTree>
    <p:extLst>
      <p:ext uri="{BB962C8B-B14F-4D97-AF65-F5344CB8AC3E}">
        <p14:creationId xmlns:p14="http://schemas.microsoft.com/office/powerpoint/2010/main" val="30101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F2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 anchor="ctr"/>
          <a:lstStyle/>
          <a:p>
            <a:r>
              <a:rPr lang="en-GB" alt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Holding fast in the storm – Psalm 73</a:t>
            </a:r>
            <a:endParaRPr lang="en-GB" altLang="en-US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188" y="314166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9144000" cy="1512267"/>
          </a:xfrm>
        </p:spPr>
        <p:txBody>
          <a:bodyPr/>
          <a:lstStyle/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Protection – v 23b</a:t>
            </a:r>
          </a:p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“You hold me by my right hand”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9512" y="2730739"/>
            <a:ext cx="84963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Deut. 33 v 27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73 v 28m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John 10 </a:t>
            </a:r>
            <a:r>
              <a:rPr lang="en-GB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vv</a:t>
            </a: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28 - 29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Isaiah 41 v 10</a:t>
            </a:r>
          </a:p>
        </p:txBody>
      </p:sp>
    </p:spTree>
    <p:extLst>
      <p:ext uri="{BB962C8B-B14F-4D97-AF65-F5344CB8AC3E}">
        <p14:creationId xmlns:p14="http://schemas.microsoft.com/office/powerpoint/2010/main" val="4842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F2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 anchor="ctr"/>
          <a:lstStyle/>
          <a:p>
            <a:r>
              <a:rPr lang="en-GB" alt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Holding fast in the storm – Psalm 73</a:t>
            </a:r>
            <a:endParaRPr lang="en-GB" altLang="en-US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188" y="314166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9144000" cy="1512267"/>
          </a:xfrm>
        </p:spPr>
        <p:txBody>
          <a:bodyPr/>
          <a:lstStyle/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Pointing the way – v 24a</a:t>
            </a:r>
          </a:p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“You guide me with Your counsel”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9512" y="2730739"/>
            <a:ext cx="84963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Isaiah 40 v 11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16 v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25 v 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John 14 </a:t>
            </a:r>
            <a:r>
              <a:rPr lang="en-GB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vv</a:t>
            </a: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16 - 17a</a:t>
            </a:r>
          </a:p>
        </p:txBody>
      </p:sp>
    </p:spTree>
    <p:extLst>
      <p:ext uri="{BB962C8B-B14F-4D97-AF65-F5344CB8AC3E}">
        <p14:creationId xmlns:p14="http://schemas.microsoft.com/office/powerpoint/2010/main" val="18281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F2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 anchor="ctr"/>
          <a:lstStyle/>
          <a:p>
            <a:r>
              <a:rPr lang="en-GB" alt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Holding fast in the storm – Psalm 73</a:t>
            </a:r>
            <a:endParaRPr lang="en-GB" altLang="en-US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188" y="314166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9144000" cy="1512267"/>
          </a:xfrm>
        </p:spPr>
        <p:txBody>
          <a:bodyPr/>
          <a:lstStyle/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Prospect – v 24b</a:t>
            </a:r>
          </a:p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“…You will take me into glory”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9512" y="2730739"/>
            <a:ext cx="84963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49 v 15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16 </a:t>
            </a:r>
            <a:r>
              <a:rPr lang="en-GB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vv</a:t>
            </a: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 – 11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Psalm 23 v 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Cor. 4 </a:t>
            </a:r>
            <a:r>
              <a:rPr lang="en-GB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vv</a:t>
            </a:r>
            <a:r>
              <a:rPr lang="en-GB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17 - 18</a:t>
            </a:r>
          </a:p>
        </p:txBody>
      </p:sp>
    </p:spTree>
    <p:extLst>
      <p:ext uri="{BB962C8B-B14F-4D97-AF65-F5344CB8AC3E}">
        <p14:creationId xmlns:p14="http://schemas.microsoft.com/office/powerpoint/2010/main" val="7615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F2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 anchor="ctr"/>
          <a:lstStyle/>
          <a:p>
            <a:r>
              <a:rPr lang="en-GB" altLang="en-US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Holding fast in the storm – Psalm 73</a:t>
            </a:r>
            <a:endParaRPr lang="en-GB" altLang="en-US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1188" y="314166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9144000" cy="1512267"/>
          </a:xfrm>
        </p:spPr>
        <p:txBody>
          <a:bodyPr/>
          <a:lstStyle/>
          <a:p>
            <a:endParaRPr lang="en-GB" alt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Presence – v 23a</a:t>
            </a:r>
          </a:p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Protection – v 23b</a:t>
            </a:r>
          </a:p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Pointing the way – v 24a</a:t>
            </a:r>
          </a:p>
          <a:p>
            <a:r>
              <a:rPr lang="en-GB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Prospect – v 24b</a:t>
            </a:r>
          </a:p>
        </p:txBody>
      </p:sp>
    </p:spTree>
    <p:extLst>
      <p:ext uri="{BB962C8B-B14F-4D97-AF65-F5344CB8AC3E}">
        <p14:creationId xmlns:p14="http://schemas.microsoft.com/office/powerpoint/2010/main" val="396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235</Words>
  <Application>Microsoft Office PowerPoint</Application>
  <PresentationFormat>On-screen Show (4:3)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Holding fast in the storm – Psalm 73</vt:lpstr>
      <vt:lpstr>Holding fast in the storm – Psalm 73</vt:lpstr>
      <vt:lpstr>Holding fast in the storm – Psalm 73</vt:lpstr>
      <vt:lpstr>Holding fast in the storm – Psalm 73</vt:lpstr>
      <vt:lpstr>Holding fast in the storm – Psalm 73</vt:lpstr>
      <vt:lpstr>Holding fast in the storm – Psalm 73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 Greer</dc:creator>
  <cp:lastModifiedBy>Geoffrey Greer</cp:lastModifiedBy>
  <cp:revision>16</cp:revision>
  <dcterms:created xsi:type="dcterms:W3CDTF">2009-04-18T19:46:48Z</dcterms:created>
  <dcterms:modified xsi:type="dcterms:W3CDTF">2016-08-10T14:46:57Z</dcterms:modified>
</cp:coreProperties>
</file>