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7" r:id="rId5"/>
    <p:sldId id="256" r:id="rId6"/>
    <p:sldId id="257" r:id="rId7"/>
    <p:sldId id="258" r:id="rId8"/>
    <p:sldId id="259" r:id="rId9"/>
    <p:sldId id="264" r:id="rId10"/>
    <p:sldId id="265" r:id="rId11"/>
    <p:sldId id="272" r:id="rId12"/>
    <p:sldId id="263" r:id="rId13"/>
    <p:sldId id="260" r:id="rId14"/>
    <p:sldId id="261" r:id="rId15"/>
    <p:sldId id="266" r:id="rId16"/>
    <p:sldId id="262" r:id="rId17"/>
    <p:sldId id="273" r:id="rId18"/>
    <p:sldId id="268" r:id="rId19"/>
    <p:sldId id="269" r:id="rId20"/>
    <p:sldId id="270"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4B32A1-7F7F-4F25-ACFF-0242A29C19CF}" v="67" dt="2023-03-04T08:23:30.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40" d="100"/>
          <a:sy n="40" d="100"/>
        </p:scale>
        <p:origin x="940" y="4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4EC30-B866-8D7B-1E14-0ADAB739A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BD6316D-DD4A-01F3-7D94-84AF775EA8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B83AAE4-3AAA-932B-EE81-DDA2AFBC508A}"/>
              </a:ext>
            </a:extLst>
          </p:cNvPr>
          <p:cNvSpPr>
            <a:spLocks noGrp="1"/>
          </p:cNvSpPr>
          <p:nvPr>
            <p:ph type="dt" sz="half" idx="10"/>
          </p:nvPr>
        </p:nvSpPr>
        <p:spPr/>
        <p:txBody>
          <a:bodyPr/>
          <a:lstStyle/>
          <a:p>
            <a:fld id="{FF0AE588-AE3E-46B5-8668-F5EF476EFFD7}" type="datetimeFigureOut">
              <a:rPr lang="en-GB" smtClean="0"/>
              <a:t>04/03/2023</a:t>
            </a:fld>
            <a:endParaRPr lang="en-GB"/>
          </a:p>
        </p:txBody>
      </p:sp>
      <p:sp>
        <p:nvSpPr>
          <p:cNvPr id="5" name="Footer Placeholder 4">
            <a:extLst>
              <a:ext uri="{FF2B5EF4-FFF2-40B4-BE49-F238E27FC236}">
                <a16:creationId xmlns:a16="http://schemas.microsoft.com/office/drawing/2014/main" id="{EFAE5E84-2DA8-EDDB-CEE6-F0DF821C15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64C045-2A06-C8B3-2145-4105139A95CF}"/>
              </a:ext>
            </a:extLst>
          </p:cNvPr>
          <p:cNvSpPr>
            <a:spLocks noGrp="1"/>
          </p:cNvSpPr>
          <p:nvPr>
            <p:ph type="sldNum" sz="quarter" idx="12"/>
          </p:nvPr>
        </p:nvSpPr>
        <p:spPr/>
        <p:txBody>
          <a:bodyPr/>
          <a:lstStyle/>
          <a:p>
            <a:fld id="{49191D77-D019-42C8-B63D-AD1CD738B627}" type="slidenum">
              <a:rPr lang="en-GB" smtClean="0"/>
              <a:t>‹#›</a:t>
            </a:fld>
            <a:endParaRPr lang="en-GB"/>
          </a:p>
        </p:txBody>
      </p:sp>
    </p:spTree>
    <p:extLst>
      <p:ext uri="{BB962C8B-B14F-4D97-AF65-F5344CB8AC3E}">
        <p14:creationId xmlns:p14="http://schemas.microsoft.com/office/powerpoint/2010/main" val="2076227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B9089-B148-F5DB-B337-ED287F5BB5F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B47492-9FD7-67D9-60AF-CC031A4CE5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9600C8-B5D5-7A79-35D4-DA6B010E3B77}"/>
              </a:ext>
            </a:extLst>
          </p:cNvPr>
          <p:cNvSpPr>
            <a:spLocks noGrp="1"/>
          </p:cNvSpPr>
          <p:nvPr>
            <p:ph type="dt" sz="half" idx="10"/>
          </p:nvPr>
        </p:nvSpPr>
        <p:spPr/>
        <p:txBody>
          <a:bodyPr/>
          <a:lstStyle/>
          <a:p>
            <a:fld id="{FF0AE588-AE3E-46B5-8668-F5EF476EFFD7}" type="datetimeFigureOut">
              <a:rPr lang="en-GB" smtClean="0"/>
              <a:t>04/03/2023</a:t>
            </a:fld>
            <a:endParaRPr lang="en-GB"/>
          </a:p>
        </p:txBody>
      </p:sp>
      <p:sp>
        <p:nvSpPr>
          <p:cNvPr id="5" name="Footer Placeholder 4">
            <a:extLst>
              <a:ext uri="{FF2B5EF4-FFF2-40B4-BE49-F238E27FC236}">
                <a16:creationId xmlns:a16="http://schemas.microsoft.com/office/drawing/2014/main" id="{FC4688FD-F1FC-8272-3CC2-CB95760123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83CD7A-A660-2DDA-33BF-43E67BC25000}"/>
              </a:ext>
            </a:extLst>
          </p:cNvPr>
          <p:cNvSpPr>
            <a:spLocks noGrp="1"/>
          </p:cNvSpPr>
          <p:nvPr>
            <p:ph type="sldNum" sz="quarter" idx="12"/>
          </p:nvPr>
        </p:nvSpPr>
        <p:spPr/>
        <p:txBody>
          <a:bodyPr/>
          <a:lstStyle/>
          <a:p>
            <a:fld id="{49191D77-D019-42C8-B63D-AD1CD738B627}" type="slidenum">
              <a:rPr lang="en-GB" smtClean="0"/>
              <a:t>‹#›</a:t>
            </a:fld>
            <a:endParaRPr lang="en-GB"/>
          </a:p>
        </p:txBody>
      </p:sp>
    </p:spTree>
    <p:extLst>
      <p:ext uri="{BB962C8B-B14F-4D97-AF65-F5344CB8AC3E}">
        <p14:creationId xmlns:p14="http://schemas.microsoft.com/office/powerpoint/2010/main" val="976384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6DFB92-5F85-BF58-C40B-6348EE8A4B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3611B2-0152-3FBA-08DE-73A6383F52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6A6F10-8EDF-8B80-EC10-6D835E18AED7}"/>
              </a:ext>
            </a:extLst>
          </p:cNvPr>
          <p:cNvSpPr>
            <a:spLocks noGrp="1"/>
          </p:cNvSpPr>
          <p:nvPr>
            <p:ph type="dt" sz="half" idx="10"/>
          </p:nvPr>
        </p:nvSpPr>
        <p:spPr/>
        <p:txBody>
          <a:bodyPr/>
          <a:lstStyle/>
          <a:p>
            <a:fld id="{FF0AE588-AE3E-46B5-8668-F5EF476EFFD7}" type="datetimeFigureOut">
              <a:rPr lang="en-GB" smtClean="0"/>
              <a:t>04/03/2023</a:t>
            </a:fld>
            <a:endParaRPr lang="en-GB"/>
          </a:p>
        </p:txBody>
      </p:sp>
      <p:sp>
        <p:nvSpPr>
          <p:cNvPr id="5" name="Footer Placeholder 4">
            <a:extLst>
              <a:ext uri="{FF2B5EF4-FFF2-40B4-BE49-F238E27FC236}">
                <a16:creationId xmlns:a16="http://schemas.microsoft.com/office/drawing/2014/main" id="{41A98FBD-280B-8693-EDBF-5DFA667551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558782-17E4-081D-3B97-8F109DC9CE4F}"/>
              </a:ext>
            </a:extLst>
          </p:cNvPr>
          <p:cNvSpPr>
            <a:spLocks noGrp="1"/>
          </p:cNvSpPr>
          <p:nvPr>
            <p:ph type="sldNum" sz="quarter" idx="12"/>
          </p:nvPr>
        </p:nvSpPr>
        <p:spPr/>
        <p:txBody>
          <a:bodyPr/>
          <a:lstStyle/>
          <a:p>
            <a:fld id="{49191D77-D019-42C8-B63D-AD1CD738B627}" type="slidenum">
              <a:rPr lang="en-GB" smtClean="0"/>
              <a:t>‹#›</a:t>
            </a:fld>
            <a:endParaRPr lang="en-GB"/>
          </a:p>
        </p:txBody>
      </p:sp>
    </p:spTree>
    <p:extLst>
      <p:ext uri="{BB962C8B-B14F-4D97-AF65-F5344CB8AC3E}">
        <p14:creationId xmlns:p14="http://schemas.microsoft.com/office/powerpoint/2010/main" val="92173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76C9-A96D-BE32-899F-4D5BCF612F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151E87-C4FC-9091-76AA-00A3E7FA4B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7D2038-893E-13B7-BA95-4E4F51C9C4FE}"/>
              </a:ext>
            </a:extLst>
          </p:cNvPr>
          <p:cNvSpPr>
            <a:spLocks noGrp="1"/>
          </p:cNvSpPr>
          <p:nvPr>
            <p:ph type="dt" sz="half" idx="10"/>
          </p:nvPr>
        </p:nvSpPr>
        <p:spPr/>
        <p:txBody>
          <a:bodyPr/>
          <a:lstStyle/>
          <a:p>
            <a:fld id="{FF0AE588-AE3E-46B5-8668-F5EF476EFFD7}" type="datetimeFigureOut">
              <a:rPr lang="en-GB" smtClean="0"/>
              <a:t>04/03/2023</a:t>
            </a:fld>
            <a:endParaRPr lang="en-GB"/>
          </a:p>
        </p:txBody>
      </p:sp>
      <p:sp>
        <p:nvSpPr>
          <p:cNvPr id="5" name="Footer Placeholder 4">
            <a:extLst>
              <a:ext uri="{FF2B5EF4-FFF2-40B4-BE49-F238E27FC236}">
                <a16:creationId xmlns:a16="http://schemas.microsoft.com/office/drawing/2014/main" id="{F2F03C4A-80D8-6FC3-AB1B-8714733BC5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ACC69B-8ECB-057C-EDC1-83CC05A63BFD}"/>
              </a:ext>
            </a:extLst>
          </p:cNvPr>
          <p:cNvSpPr>
            <a:spLocks noGrp="1"/>
          </p:cNvSpPr>
          <p:nvPr>
            <p:ph type="sldNum" sz="quarter" idx="12"/>
          </p:nvPr>
        </p:nvSpPr>
        <p:spPr/>
        <p:txBody>
          <a:bodyPr/>
          <a:lstStyle/>
          <a:p>
            <a:fld id="{49191D77-D019-42C8-B63D-AD1CD738B627}" type="slidenum">
              <a:rPr lang="en-GB" smtClean="0"/>
              <a:t>‹#›</a:t>
            </a:fld>
            <a:endParaRPr lang="en-GB"/>
          </a:p>
        </p:txBody>
      </p:sp>
    </p:spTree>
    <p:extLst>
      <p:ext uri="{BB962C8B-B14F-4D97-AF65-F5344CB8AC3E}">
        <p14:creationId xmlns:p14="http://schemas.microsoft.com/office/powerpoint/2010/main" val="3327434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C8A91-D229-E038-75B9-C3188D73A4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AF25999-FDF5-9494-BFCE-BCC3995583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B8C7BA-8882-BC51-C32D-EE41EB135B17}"/>
              </a:ext>
            </a:extLst>
          </p:cNvPr>
          <p:cNvSpPr>
            <a:spLocks noGrp="1"/>
          </p:cNvSpPr>
          <p:nvPr>
            <p:ph type="dt" sz="half" idx="10"/>
          </p:nvPr>
        </p:nvSpPr>
        <p:spPr/>
        <p:txBody>
          <a:bodyPr/>
          <a:lstStyle/>
          <a:p>
            <a:fld id="{FF0AE588-AE3E-46B5-8668-F5EF476EFFD7}" type="datetimeFigureOut">
              <a:rPr lang="en-GB" smtClean="0"/>
              <a:t>04/03/2023</a:t>
            </a:fld>
            <a:endParaRPr lang="en-GB"/>
          </a:p>
        </p:txBody>
      </p:sp>
      <p:sp>
        <p:nvSpPr>
          <p:cNvPr id="5" name="Footer Placeholder 4">
            <a:extLst>
              <a:ext uri="{FF2B5EF4-FFF2-40B4-BE49-F238E27FC236}">
                <a16:creationId xmlns:a16="http://schemas.microsoft.com/office/drawing/2014/main" id="{8F8D0491-7F14-FF88-82B0-2486A3B798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C497D1-5E6F-913B-3422-243CED9F9090}"/>
              </a:ext>
            </a:extLst>
          </p:cNvPr>
          <p:cNvSpPr>
            <a:spLocks noGrp="1"/>
          </p:cNvSpPr>
          <p:nvPr>
            <p:ph type="sldNum" sz="quarter" idx="12"/>
          </p:nvPr>
        </p:nvSpPr>
        <p:spPr/>
        <p:txBody>
          <a:bodyPr/>
          <a:lstStyle/>
          <a:p>
            <a:fld id="{49191D77-D019-42C8-B63D-AD1CD738B627}" type="slidenum">
              <a:rPr lang="en-GB" smtClean="0"/>
              <a:t>‹#›</a:t>
            </a:fld>
            <a:endParaRPr lang="en-GB"/>
          </a:p>
        </p:txBody>
      </p:sp>
    </p:spTree>
    <p:extLst>
      <p:ext uri="{BB962C8B-B14F-4D97-AF65-F5344CB8AC3E}">
        <p14:creationId xmlns:p14="http://schemas.microsoft.com/office/powerpoint/2010/main" val="1752713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1035B-F7B5-1A0A-5980-DA0CE869DD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C1BC35-02AA-65A7-4D02-D3F8E9C4F7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1231637-7451-384B-C68A-1FF1349824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A2A1CE-E0E8-CF45-6811-82B32504ABC7}"/>
              </a:ext>
            </a:extLst>
          </p:cNvPr>
          <p:cNvSpPr>
            <a:spLocks noGrp="1"/>
          </p:cNvSpPr>
          <p:nvPr>
            <p:ph type="dt" sz="half" idx="10"/>
          </p:nvPr>
        </p:nvSpPr>
        <p:spPr/>
        <p:txBody>
          <a:bodyPr/>
          <a:lstStyle/>
          <a:p>
            <a:fld id="{FF0AE588-AE3E-46B5-8668-F5EF476EFFD7}" type="datetimeFigureOut">
              <a:rPr lang="en-GB" smtClean="0"/>
              <a:t>04/03/2023</a:t>
            </a:fld>
            <a:endParaRPr lang="en-GB"/>
          </a:p>
        </p:txBody>
      </p:sp>
      <p:sp>
        <p:nvSpPr>
          <p:cNvPr id="6" name="Footer Placeholder 5">
            <a:extLst>
              <a:ext uri="{FF2B5EF4-FFF2-40B4-BE49-F238E27FC236}">
                <a16:creationId xmlns:a16="http://schemas.microsoft.com/office/drawing/2014/main" id="{34DFFECF-6D46-5424-F5B6-1B446F94F1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1C1663-84E2-B7E0-F996-BAD42A09EEF3}"/>
              </a:ext>
            </a:extLst>
          </p:cNvPr>
          <p:cNvSpPr>
            <a:spLocks noGrp="1"/>
          </p:cNvSpPr>
          <p:nvPr>
            <p:ph type="sldNum" sz="quarter" idx="12"/>
          </p:nvPr>
        </p:nvSpPr>
        <p:spPr/>
        <p:txBody>
          <a:bodyPr/>
          <a:lstStyle/>
          <a:p>
            <a:fld id="{49191D77-D019-42C8-B63D-AD1CD738B627}" type="slidenum">
              <a:rPr lang="en-GB" smtClean="0"/>
              <a:t>‹#›</a:t>
            </a:fld>
            <a:endParaRPr lang="en-GB"/>
          </a:p>
        </p:txBody>
      </p:sp>
    </p:spTree>
    <p:extLst>
      <p:ext uri="{BB962C8B-B14F-4D97-AF65-F5344CB8AC3E}">
        <p14:creationId xmlns:p14="http://schemas.microsoft.com/office/powerpoint/2010/main" val="3383963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FDF62-6FE1-F48C-8C1C-D58375B12DB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6B2447-0F23-8BEF-2C3F-B5CF3A7150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910190-0AF4-A4CD-C9DC-EC4EA18499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0D2A4E-B54F-9C09-7B1A-249F3FA424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9A5F59-421E-FDBD-0721-90333A8D7F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3EFFA4-0BC6-519F-A291-4DA443704E40}"/>
              </a:ext>
            </a:extLst>
          </p:cNvPr>
          <p:cNvSpPr>
            <a:spLocks noGrp="1"/>
          </p:cNvSpPr>
          <p:nvPr>
            <p:ph type="dt" sz="half" idx="10"/>
          </p:nvPr>
        </p:nvSpPr>
        <p:spPr/>
        <p:txBody>
          <a:bodyPr/>
          <a:lstStyle/>
          <a:p>
            <a:fld id="{FF0AE588-AE3E-46B5-8668-F5EF476EFFD7}" type="datetimeFigureOut">
              <a:rPr lang="en-GB" smtClean="0"/>
              <a:t>04/03/2023</a:t>
            </a:fld>
            <a:endParaRPr lang="en-GB"/>
          </a:p>
        </p:txBody>
      </p:sp>
      <p:sp>
        <p:nvSpPr>
          <p:cNvPr id="8" name="Footer Placeholder 7">
            <a:extLst>
              <a:ext uri="{FF2B5EF4-FFF2-40B4-BE49-F238E27FC236}">
                <a16:creationId xmlns:a16="http://schemas.microsoft.com/office/drawing/2014/main" id="{D4B00274-29F1-FA25-BB2D-DD557B3BA59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209DED7-48E6-04A2-465C-5E99AC5A315E}"/>
              </a:ext>
            </a:extLst>
          </p:cNvPr>
          <p:cNvSpPr>
            <a:spLocks noGrp="1"/>
          </p:cNvSpPr>
          <p:nvPr>
            <p:ph type="sldNum" sz="quarter" idx="12"/>
          </p:nvPr>
        </p:nvSpPr>
        <p:spPr/>
        <p:txBody>
          <a:bodyPr/>
          <a:lstStyle/>
          <a:p>
            <a:fld id="{49191D77-D019-42C8-B63D-AD1CD738B627}" type="slidenum">
              <a:rPr lang="en-GB" smtClean="0"/>
              <a:t>‹#›</a:t>
            </a:fld>
            <a:endParaRPr lang="en-GB"/>
          </a:p>
        </p:txBody>
      </p:sp>
    </p:spTree>
    <p:extLst>
      <p:ext uri="{BB962C8B-B14F-4D97-AF65-F5344CB8AC3E}">
        <p14:creationId xmlns:p14="http://schemas.microsoft.com/office/powerpoint/2010/main" val="2350897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A0433-B5A7-F2FB-6F66-56DC2AF6EA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7DC139-079A-6D1C-E92E-B214390B0E59}"/>
              </a:ext>
            </a:extLst>
          </p:cNvPr>
          <p:cNvSpPr>
            <a:spLocks noGrp="1"/>
          </p:cNvSpPr>
          <p:nvPr>
            <p:ph type="dt" sz="half" idx="10"/>
          </p:nvPr>
        </p:nvSpPr>
        <p:spPr/>
        <p:txBody>
          <a:bodyPr/>
          <a:lstStyle/>
          <a:p>
            <a:fld id="{FF0AE588-AE3E-46B5-8668-F5EF476EFFD7}" type="datetimeFigureOut">
              <a:rPr lang="en-GB" smtClean="0"/>
              <a:t>04/03/2023</a:t>
            </a:fld>
            <a:endParaRPr lang="en-GB"/>
          </a:p>
        </p:txBody>
      </p:sp>
      <p:sp>
        <p:nvSpPr>
          <p:cNvPr id="4" name="Footer Placeholder 3">
            <a:extLst>
              <a:ext uri="{FF2B5EF4-FFF2-40B4-BE49-F238E27FC236}">
                <a16:creationId xmlns:a16="http://schemas.microsoft.com/office/drawing/2014/main" id="{9C137B3D-5912-96BD-E019-39B4011B3F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D9BB4C-02E0-ECB6-D237-E9D6DE900383}"/>
              </a:ext>
            </a:extLst>
          </p:cNvPr>
          <p:cNvSpPr>
            <a:spLocks noGrp="1"/>
          </p:cNvSpPr>
          <p:nvPr>
            <p:ph type="sldNum" sz="quarter" idx="12"/>
          </p:nvPr>
        </p:nvSpPr>
        <p:spPr/>
        <p:txBody>
          <a:bodyPr/>
          <a:lstStyle/>
          <a:p>
            <a:fld id="{49191D77-D019-42C8-B63D-AD1CD738B627}" type="slidenum">
              <a:rPr lang="en-GB" smtClean="0"/>
              <a:t>‹#›</a:t>
            </a:fld>
            <a:endParaRPr lang="en-GB"/>
          </a:p>
        </p:txBody>
      </p:sp>
    </p:spTree>
    <p:extLst>
      <p:ext uri="{BB962C8B-B14F-4D97-AF65-F5344CB8AC3E}">
        <p14:creationId xmlns:p14="http://schemas.microsoft.com/office/powerpoint/2010/main" val="149895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0CF71D-8126-455E-7D32-DEFCC70C2373}"/>
              </a:ext>
            </a:extLst>
          </p:cNvPr>
          <p:cNvSpPr>
            <a:spLocks noGrp="1"/>
          </p:cNvSpPr>
          <p:nvPr>
            <p:ph type="dt" sz="half" idx="10"/>
          </p:nvPr>
        </p:nvSpPr>
        <p:spPr/>
        <p:txBody>
          <a:bodyPr/>
          <a:lstStyle/>
          <a:p>
            <a:fld id="{FF0AE588-AE3E-46B5-8668-F5EF476EFFD7}" type="datetimeFigureOut">
              <a:rPr lang="en-GB" smtClean="0"/>
              <a:t>04/03/2023</a:t>
            </a:fld>
            <a:endParaRPr lang="en-GB"/>
          </a:p>
        </p:txBody>
      </p:sp>
      <p:sp>
        <p:nvSpPr>
          <p:cNvPr id="3" name="Footer Placeholder 2">
            <a:extLst>
              <a:ext uri="{FF2B5EF4-FFF2-40B4-BE49-F238E27FC236}">
                <a16:creationId xmlns:a16="http://schemas.microsoft.com/office/drawing/2014/main" id="{41DE89F6-C57D-1B68-7AE9-33C05393D4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D7F865-71B2-4387-D373-819D51ECB35C}"/>
              </a:ext>
            </a:extLst>
          </p:cNvPr>
          <p:cNvSpPr>
            <a:spLocks noGrp="1"/>
          </p:cNvSpPr>
          <p:nvPr>
            <p:ph type="sldNum" sz="quarter" idx="12"/>
          </p:nvPr>
        </p:nvSpPr>
        <p:spPr/>
        <p:txBody>
          <a:bodyPr/>
          <a:lstStyle/>
          <a:p>
            <a:fld id="{49191D77-D019-42C8-B63D-AD1CD738B627}" type="slidenum">
              <a:rPr lang="en-GB" smtClean="0"/>
              <a:t>‹#›</a:t>
            </a:fld>
            <a:endParaRPr lang="en-GB"/>
          </a:p>
        </p:txBody>
      </p:sp>
    </p:spTree>
    <p:extLst>
      <p:ext uri="{BB962C8B-B14F-4D97-AF65-F5344CB8AC3E}">
        <p14:creationId xmlns:p14="http://schemas.microsoft.com/office/powerpoint/2010/main" val="1575487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DE179-2D03-2187-BAD0-22662EAB6F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7E449D-6C19-E7C3-A6F6-6A8EB538AE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9529E9-AC19-4EA0-25CB-B260CC01F5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7B47E7-2365-39E1-36C2-E9566215ACEF}"/>
              </a:ext>
            </a:extLst>
          </p:cNvPr>
          <p:cNvSpPr>
            <a:spLocks noGrp="1"/>
          </p:cNvSpPr>
          <p:nvPr>
            <p:ph type="dt" sz="half" idx="10"/>
          </p:nvPr>
        </p:nvSpPr>
        <p:spPr/>
        <p:txBody>
          <a:bodyPr/>
          <a:lstStyle/>
          <a:p>
            <a:fld id="{FF0AE588-AE3E-46B5-8668-F5EF476EFFD7}" type="datetimeFigureOut">
              <a:rPr lang="en-GB" smtClean="0"/>
              <a:t>04/03/2023</a:t>
            </a:fld>
            <a:endParaRPr lang="en-GB"/>
          </a:p>
        </p:txBody>
      </p:sp>
      <p:sp>
        <p:nvSpPr>
          <p:cNvPr id="6" name="Footer Placeholder 5">
            <a:extLst>
              <a:ext uri="{FF2B5EF4-FFF2-40B4-BE49-F238E27FC236}">
                <a16:creationId xmlns:a16="http://schemas.microsoft.com/office/drawing/2014/main" id="{0A0ADF52-F0CB-9D5B-A33A-F617FCAF6E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EEB24E-F6DC-46FD-6858-470D0FE1CC20}"/>
              </a:ext>
            </a:extLst>
          </p:cNvPr>
          <p:cNvSpPr>
            <a:spLocks noGrp="1"/>
          </p:cNvSpPr>
          <p:nvPr>
            <p:ph type="sldNum" sz="quarter" idx="12"/>
          </p:nvPr>
        </p:nvSpPr>
        <p:spPr/>
        <p:txBody>
          <a:bodyPr/>
          <a:lstStyle/>
          <a:p>
            <a:fld id="{49191D77-D019-42C8-B63D-AD1CD738B627}" type="slidenum">
              <a:rPr lang="en-GB" smtClean="0"/>
              <a:t>‹#›</a:t>
            </a:fld>
            <a:endParaRPr lang="en-GB"/>
          </a:p>
        </p:txBody>
      </p:sp>
    </p:spTree>
    <p:extLst>
      <p:ext uri="{BB962C8B-B14F-4D97-AF65-F5344CB8AC3E}">
        <p14:creationId xmlns:p14="http://schemas.microsoft.com/office/powerpoint/2010/main" val="1828236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AAD7A-6F5F-9AE4-4AE7-14CC9B832E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4C7CA2-BFB8-A781-FFBF-531E140D75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EEC2039-E435-EE7A-24FB-A4ED818565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AA1417-DA2F-EB33-D28A-C29D20BD117E}"/>
              </a:ext>
            </a:extLst>
          </p:cNvPr>
          <p:cNvSpPr>
            <a:spLocks noGrp="1"/>
          </p:cNvSpPr>
          <p:nvPr>
            <p:ph type="dt" sz="half" idx="10"/>
          </p:nvPr>
        </p:nvSpPr>
        <p:spPr/>
        <p:txBody>
          <a:bodyPr/>
          <a:lstStyle/>
          <a:p>
            <a:fld id="{FF0AE588-AE3E-46B5-8668-F5EF476EFFD7}" type="datetimeFigureOut">
              <a:rPr lang="en-GB" smtClean="0"/>
              <a:t>04/03/2023</a:t>
            </a:fld>
            <a:endParaRPr lang="en-GB"/>
          </a:p>
        </p:txBody>
      </p:sp>
      <p:sp>
        <p:nvSpPr>
          <p:cNvPr id="6" name="Footer Placeholder 5">
            <a:extLst>
              <a:ext uri="{FF2B5EF4-FFF2-40B4-BE49-F238E27FC236}">
                <a16:creationId xmlns:a16="http://schemas.microsoft.com/office/drawing/2014/main" id="{51500DB8-100C-8BE9-B3FA-54B84821F5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03AF91-360F-9622-7538-2073F52DA4C9}"/>
              </a:ext>
            </a:extLst>
          </p:cNvPr>
          <p:cNvSpPr>
            <a:spLocks noGrp="1"/>
          </p:cNvSpPr>
          <p:nvPr>
            <p:ph type="sldNum" sz="quarter" idx="12"/>
          </p:nvPr>
        </p:nvSpPr>
        <p:spPr/>
        <p:txBody>
          <a:bodyPr/>
          <a:lstStyle/>
          <a:p>
            <a:fld id="{49191D77-D019-42C8-B63D-AD1CD738B627}" type="slidenum">
              <a:rPr lang="en-GB" smtClean="0"/>
              <a:t>‹#›</a:t>
            </a:fld>
            <a:endParaRPr lang="en-GB"/>
          </a:p>
        </p:txBody>
      </p:sp>
    </p:spTree>
    <p:extLst>
      <p:ext uri="{BB962C8B-B14F-4D97-AF65-F5344CB8AC3E}">
        <p14:creationId xmlns:p14="http://schemas.microsoft.com/office/powerpoint/2010/main" val="1212500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BC5E0-E0DB-4641-9BDF-BD931294C0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CFD3F2-360C-4ECE-794D-C66D14E3D7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EE109F-2200-51D3-E872-E304B6087E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AE588-AE3E-46B5-8668-F5EF476EFFD7}" type="datetimeFigureOut">
              <a:rPr lang="en-GB" smtClean="0"/>
              <a:t>04/03/2023</a:t>
            </a:fld>
            <a:endParaRPr lang="en-GB"/>
          </a:p>
        </p:txBody>
      </p:sp>
      <p:sp>
        <p:nvSpPr>
          <p:cNvPr id="5" name="Footer Placeholder 4">
            <a:extLst>
              <a:ext uri="{FF2B5EF4-FFF2-40B4-BE49-F238E27FC236}">
                <a16:creationId xmlns:a16="http://schemas.microsoft.com/office/drawing/2014/main" id="{329D7586-8437-2934-F1DD-198314B01E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813ED0A-EE25-C905-C80B-A67BD7F80F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91D77-D019-42C8-B63D-AD1CD738B627}" type="slidenum">
              <a:rPr lang="en-GB" smtClean="0"/>
              <a:t>‹#›</a:t>
            </a:fld>
            <a:endParaRPr lang="en-GB"/>
          </a:p>
        </p:txBody>
      </p:sp>
    </p:spTree>
    <p:extLst>
      <p:ext uri="{BB962C8B-B14F-4D97-AF65-F5344CB8AC3E}">
        <p14:creationId xmlns:p14="http://schemas.microsoft.com/office/powerpoint/2010/main" val="1627557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fif"/><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person, grass, outdoor, child&#10;&#10;Description automatically generated">
            <a:extLst>
              <a:ext uri="{FF2B5EF4-FFF2-40B4-BE49-F238E27FC236}">
                <a16:creationId xmlns:a16="http://schemas.microsoft.com/office/drawing/2014/main" id="{EEAC906A-7F92-098F-E5B3-897BE5EB7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6505" y="3793815"/>
            <a:ext cx="4170067" cy="2780045"/>
          </a:xfrm>
          <a:prstGeom prst="rect">
            <a:avLst/>
          </a:prstGeom>
        </p:spPr>
      </p:pic>
      <p:pic>
        <p:nvPicPr>
          <p:cNvPr id="10" name="Picture 9" descr="Little girl with mud">
            <a:extLst>
              <a:ext uri="{FF2B5EF4-FFF2-40B4-BE49-F238E27FC236}">
                <a16:creationId xmlns:a16="http://schemas.microsoft.com/office/drawing/2014/main" id="{9EC9EE38-6177-8010-AA8F-1B4C73AA2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669" y="284140"/>
            <a:ext cx="3253902" cy="2169268"/>
          </a:xfrm>
          <a:prstGeom prst="rect">
            <a:avLst/>
          </a:prstGeom>
        </p:spPr>
      </p:pic>
      <p:pic>
        <p:nvPicPr>
          <p:cNvPr id="3" name="Picture 2" descr="Baby looking up">
            <a:extLst>
              <a:ext uri="{FF2B5EF4-FFF2-40B4-BE49-F238E27FC236}">
                <a16:creationId xmlns:a16="http://schemas.microsoft.com/office/drawing/2014/main" id="{B92CCCE8-3B3C-AF78-3A2B-6F0EE0117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94" y="280064"/>
            <a:ext cx="3091804" cy="2061202"/>
          </a:xfrm>
          <a:prstGeom prst="rect">
            <a:avLst/>
          </a:prstGeom>
        </p:spPr>
      </p:pic>
      <p:pic>
        <p:nvPicPr>
          <p:cNvPr id="12" name="Picture 11" descr="Laughing girl thumbs up">
            <a:extLst>
              <a:ext uri="{FF2B5EF4-FFF2-40B4-BE49-F238E27FC236}">
                <a16:creationId xmlns:a16="http://schemas.microsoft.com/office/drawing/2014/main" id="{1D1754B8-FE56-9C7C-F323-16491EB57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393" y="3674448"/>
            <a:ext cx="4428298" cy="2903488"/>
          </a:xfrm>
          <a:prstGeom prst="rect">
            <a:avLst/>
          </a:prstGeom>
        </p:spPr>
      </p:pic>
      <p:sp>
        <p:nvSpPr>
          <p:cNvPr id="4" name="TextBox 3">
            <a:extLst>
              <a:ext uri="{FF2B5EF4-FFF2-40B4-BE49-F238E27FC236}">
                <a16:creationId xmlns:a16="http://schemas.microsoft.com/office/drawing/2014/main" id="{B8D5FA02-5CD0-B7B3-DB2E-5FAE72C7AFD3}"/>
              </a:ext>
            </a:extLst>
          </p:cNvPr>
          <p:cNvSpPr txBox="1"/>
          <p:nvPr/>
        </p:nvSpPr>
        <p:spPr>
          <a:xfrm>
            <a:off x="2618309" y="1896056"/>
            <a:ext cx="6734034" cy="2308324"/>
          </a:xfrm>
          <a:prstGeom prst="rect">
            <a:avLst/>
          </a:prstGeom>
          <a:solidFill>
            <a:srgbClr val="000066"/>
          </a:solidFill>
          <a:ln>
            <a:solidFill>
              <a:schemeClr val="bg1"/>
            </a:solidFill>
          </a:ln>
        </p:spPr>
        <p:txBody>
          <a:bodyPr wrap="square" rtlCol="0">
            <a:spAutoFit/>
          </a:bodyPr>
          <a:lstStyle/>
          <a:p>
            <a:pPr algn="ctr"/>
            <a:r>
              <a:rPr lang="en-GB" sz="7200" dirty="0">
                <a:solidFill>
                  <a:schemeClr val="bg1"/>
                </a:solidFill>
                <a:latin typeface="Raleway Medium" panose="020B0603030101060003" pitchFamily="34" charset="0"/>
              </a:rPr>
              <a:t>Faith Like </a:t>
            </a:r>
            <a:br>
              <a:rPr lang="en-GB" sz="7200" dirty="0">
                <a:solidFill>
                  <a:schemeClr val="bg1"/>
                </a:solidFill>
                <a:latin typeface="Raleway Medium" panose="020B0603030101060003" pitchFamily="34" charset="0"/>
              </a:rPr>
            </a:br>
            <a:r>
              <a:rPr lang="en-GB" sz="7200" dirty="0">
                <a:solidFill>
                  <a:schemeClr val="bg1"/>
                </a:solidFill>
                <a:latin typeface="Raleway Medium" panose="020B0603030101060003" pitchFamily="34" charset="0"/>
              </a:rPr>
              <a:t>Little Children</a:t>
            </a:r>
          </a:p>
        </p:txBody>
      </p:sp>
    </p:spTree>
    <p:extLst>
      <p:ext uri="{BB962C8B-B14F-4D97-AF65-F5344CB8AC3E}">
        <p14:creationId xmlns:p14="http://schemas.microsoft.com/office/powerpoint/2010/main" val="1744251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10;&#10;Description automatically generated">
            <a:extLst>
              <a:ext uri="{FF2B5EF4-FFF2-40B4-BE49-F238E27FC236}">
                <a16:creationId xmlns:a16="http://schemas.microsoft.com/office/drawing/2014/main" id="{E09205FD-DE4D-92B6-BDDE-8225AAC69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2626" y="2558374"/>
            <a:ext cx="5427494" cy="3618329"/>
          </a:xfrm>
          <a:prstGeom prst="rect">
            <a:avLst/>
          </a:prstGeom>
        </p:spPr>
      </p:pic>
      <p:sp>
        <p:nvSpPr>
          <p:cNvPr id="6" name="TextBox 5">
            <a:extLst>
              <a:ext uri="{FF2B5EF4-FFF2-40B4-BE49-F238E27FC236}">
                <a16:creationId xmlns:a16="http://schemas.microsoft.com/office/drawing/2014/main" id="{3053348E-D944-32E2-086F-B16E96123FD5}"/>
              </a:ext>
            </a:extLst>
          </p:cNvPr>
          <p:cNvSpPr txBox="1"/>
          <p:nvPr/>
        </p:nvSpPr>
        <p:spPr>
          <a:xfrm>
            <a:off x="7645939" y="437082"/>
            <a:ext cx="3889589" cy="1200329"/>
          </a:xfrm>
          <a:prstGeom prst="rect">
            <a:avLst/>
          </a:prstGeom>
          <a:solidFill>
            <a:srgbClr val="000066"/>
          </a:solidFill>
        </p:spPr>
        <p:txBody>
          <a:bodyPr wrap="square" rtlCol="0">
            <a:spAutoFit/>
          </a:bodyPr>
          <a:lstStyle/>
          <a:p>
            <a:pPr algn="r"/>
            <a:r>
              <a:rPr lang="en-GB" sz="7200" dirty="0">
                <a:solidFill>
                  <a:schemeClr val="bg1"/>
                </a:solidFill>
                <a:latin typeface="Raleway Medium" panose="020B0603030101060003" pitchFamily="34" charset="0"/>
              </a:rPr>
              <a:t>Honesty</a:t>
            </a:r>
          </a:p>
        </p:txBody>
      </p:sp>
      <p:pic>
        <p:nvPicPr>
          <p:cNvPr id="8" name="Picture 7" descr="A picture containing person, indoor&#10;&#10;Description automatically generated">
            <a:extLst>
              <a:ext uri="{FF2B5EF4-FFF2-40B4-BE49-F238E27FC236}">
                <a16:creationId xmlns:a16="http://schemas.microsoft.com/office/drawing/2014/main" id="{AE94EDB8-EEF5-3F30-7702-533711062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45" y="681297"/>
            <a:ext cx="6818417" cy="4545611"/>
          </a:xfrm>
          <a:prstGeom prst="rect">
            <a:avLst/>
          </a:prstGeom>
        </p:spPr>
      </p:pic>
    </p:spTree>
    <p:extLst>
      <p:ext uri="{BB962C8B-B14F-4D97-AF65-F5344CB8AC3E}">
        <p14:creationId xmlns:p14="http://schemas.microsoft.com/office/powerpoint/2010/main" val="3279139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og, ground, grass, outdoor&#10;&#10;Description automatically generated">
            <a:extLst>
              <a:ext uri="{FF2B5EF4-FFF2-40B4-BE49-F238E27FC236}">
                <a16:creationId xmlns:a16="http://schemas.microsoft.com/office/drawing/2014/main" id="{694CD294-6236-C844-49AC-85967A051EA8}"/>
              </a:ext>
            </a:extLst>
          </p:cNvPr>
          <p:cNvPicPr>
            <a:picLocks noChangeAspect="1"/>
          </p:cNvPicPr>
          <p:nvPr/>
        </p:nvPicPr>
        <p:blipFill rotWithShape="1">
          <a:blip r:embed="rId2">
            <a:extLst>
              <a:ext uri="{28A0092B-C50C-407E-A947-70E740481C1C}">
                <a14:useLocalDpi xmlns:a14="http://schemas.microsoft.com/office/drawing/2010/main" val="0"/>
              </a:ext>
            </a:extLst>
          </a:blip>
          <a:srcRect l="4101" b="-262"/>
          <a:stretch/>
        </p:blipFill>
        <p:spPr>
          <a:xfrm>
            <a:off x="1356529" y="154547"/>
            <a:ext cx="9375112" cy="6537655"/>
          </a:xfrm>
          <a:prstGeom prst="rect">
            <a:avLst/>
          </a:prstGeom>
        </p:spPr>
      </p:pic>
      <p:sp>
        <p:nvSpPr>
          <p:cNvPr id="6" name="TextBox 5">
            <a:extLst>
              <a:ext uri="{FF2B5EF4-FFF2-40B4-BE49-F238E27FC236}">
                <a16:creationId xmlns:a16="http://schemas.microsoft.com/office/drawing/2014/main" id="{3053348E-D944-32E2-086F-B16E96123FD5}"/>
              </a:ext>
            </a:extLst>
          </p:cNvPr>
          <p:cNvSpPr txBox="1"/>
          <p:nvPr/>
        </p:nvSpPr>
        <p:spPr>
          <a:xfrm>
            <a:off x="5340485" y="259470"/>
            <a:ext cx="6433225" cy="2308324"/>
          </a:xfrm>
          <a:prstGeom prst="rect">
            <a:avLst/>
          </a:prstGeom>
          <a:noFill/>
        </p:spPr>
        <p:txBody>
          <a:bodyPr wrap="square" rtlCol="0">
            <a:spAutoFit/>
          </a:bodyPr>
          <a:lstStyle/>
          <a:p>
            <a:pPr algn="r"/>
            <a:r>
              <a:rPr lang="en-GB" sz="7200" dirty="0">
                <a:solidFill>
                  <a:srgbClr val="002060"/>
                </a:solidFill>
                <a:latin typeface="Raleway Medium" panose="020B0603030101060003" pitchFamily="34" charset="0"/>
              </a:rPr>
              <a:t>Tell it like it is!</a:t>
            </a:r>
          </a:p>
          <a:p>
            <a:pPr algn="r"/>
            <a:endParaRPr lang="en-GB" sz="7200" dirty="0">
              <a:solidFill>
                <a:srgbClr val="002060"/>
              </a:solidFill>
              <a:latin typeface="Raleway Medium" panose="020B0603030101060003" pitchFamily="34" charset="0"/>
            </a:endParaRPr>
          </a:p>
        </p:txBody>
      </p:sp>
    </p:spTree>
    <p:extLst>
      <p:ext uri="{BB962C8B-B14F-4D97-AF65-F5344CB8AC3E}">
        <p14:creationId xmlns:p14="http://schemas.microsoft.com/office/powerpoint/2010/main" val="1126058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53348E-D944-32E2-086F-B16E96123FD5}"/>
              </a:ext>
            </a:extLst>
          </p:cNvPr>
          <p:cNvSpPr txBox="1"/>
          <p:nvPr/>
        </p:nvSpPr>
        <p:spPr>
          <a:xfrm>
            <a:off x="5340485" y="259470"/>
            <a:ext cx="6433225" cy="2308324"/>
          </a:xfrm>
          <a:prstGeom prst="rect">
            <a:avLst/>
          </a:prstGeom>
          <a:noFill/>
        </p:spPr>
        <p:txBody>
          <a:bodyPr wrap="square" rtlCol="0">
            <a:spAutoFit/>
          </a:bodyPr>
          <a:lstStyle/>
          <a:p>
            <a:pPr algn="r"/>
            <a:r>
              <a:rPr lang="en-GB" sz="7200" dirty="0">
                <a:solidFill>
                  <a:srgbClr val="002060"/>
                </a:solidFill>
                <a:latin typeface="Raleway Medium" panose="020B0603030101060003" pitchFamily="34" charset="0"/>
              </a:rPr>
              <a:t>Tell it like it is!</a:t>
            </a:r>
          </a:p>
          <a:p>
            <a:pPr algn="r"/>
            <a:endParaRPr lang="en-GB" sz="7200" dirty="0">
              <a:solidFill>
                <a:srgbClr val="002060"/>
              </a:solidFill>
              <a:latin typeface="Raleway Medium" panose="020B0603030101060003" pitchFamily="34" charset="0"/>
            </a:endParaRPr>
          </a:p>
        </p:txBody>
      </p:sp>
      <p:sp>
        <p:nvSpPr>
          <p:cNvPr id="2" name="TextBox 1">
            <a:extLst>
              <a:ext uri="{FF2B5EF4-FFF2-40B4-BE49-F238E27FC236}">
                <a16:creationId xmlns:a16="http://schemas.microsoft.com/office/drawing/2014/main" id="{CE86C899-92BB-AC0A-D5CE-F537673AA840}"/>
              </a:ext>
            </a:extLst>
          </p:cNvPr>
          <p:cNvSpPr txBox="1"/>
          <p:nvPr/>
        </p:nvSpPr>
        <p:spPr>
          <a:xfrm>
            <a:off x="7338752" y="713110"/>
            <a:ext cx="4295934" cy="6001643"/>
          </a:xfrm>
          <a:prstGeom prst="rect">
            <a:avLst/>
          </a:prstGeom>
          <a:noFill/>
        </p:spPr>
        <p:txBody>
          <a:bodyPr wrap="square" rtlCol="0">
            <a:spAutoFit/>
          </a:bodyPr>
          <a:lstStyle/>
          <a:p>
            <a:pPr algn="r"/>
            <a:endParaRPr lang="en-GB" sz="7200" dirty="0">
              <a:solidFill>
                <a:srgbClr val="002060"/>
              </a:solidFill>
              <a:latin typeface="Raleway Medium" panose="020B0603030101060003" pitchFamily="34" charset="0"/>
            </a:endParaRPr>
          </a:p>
          <a:p>
            <a:pPr algn="r"/>
            <a:r>
              <a:rPr lang="en-GB" sz="4800" dirty="0">
                <a:solidFill>
                  <a:srgbClr val="002060"/>
                </a:solidFill>
                <a:latin typeface="Raleway Medium" panose="020B0603030101060003" pitchFamily="34" charset="0"/>
              </a:rPr>
              <a:t>Open </a:t>
            </a:r>
            <a:br>
              <a:rPr lang="en-GB" sz="4800" dirty="0">
                <a:solidFill>
                  <a:srgbClr val="002060"/>
                </a:solidFill>
                <a:latin typeface="Raleway Medium" panose="020B0603030101060003" pitchFamily="34" charset="0"/>
              </a:rPr>
            </a:br>
            <a:r>
              <a:rPr lang="en-GB" sz="4800" dirty="0">
                <a:solidFill>
                  <a:srgbClr val="002060"/>
                </a:solidFill>
                <a:latin typeface="Raleway Medium" panose="020B0603030101060003" pitchFamily="34" charset="0"/>
              </a:rPr>
              <a:t>your heart honestly to God in </a:t>
            </a:r>
            <a:br>
              <a:rPr lang="en-GB" sz="4800" dirty="0">
                <a:solidFill>
                  <a:srgbClr val="002060"/>
                </a:solidFill>
                <a:latin typeface="Raleway Medium" panose="020B0603030101060003" pitchFamily="34" charset="0"/>
              </a:rPr>
            </a:br>
            <a:r>
              <a:rPr lang="en-GB" sz="4800" dirty="0">
                <a:solidFill>
                  <a:srgbClr val="002060"/>
                </a:solidFill>
                <a:latin typeface="Raleway Medium" panose="020B0603030101060003" pitchFamily="34" charset="0"/>
              </a:rPr>
              <a:t>prayer</a:t>
            </a:r>
          </a:p>
          <a:p>
            <a:pPr algn="r"/>
            <a:endParaRPr lang="en-GB" sz="7200" dirty="0">
              <a:solidFill>
                <a:srgbClr val="002060"/>
              </a:solidFill>
              <a:latin typeface="Raleway Medium" panose="020B0603030101060003" pitchFamily="34" charset="0"/>
            </a:endParaRPr>
          </a:p>
        </p:txBody>
      </p:sp>
      <p:pic>
        <p:nvPicPr>
          <p:cNvPr id="5" name="Picture 4" descr="A person holding a red heart&#10;&#10;Description automatically generated with medium confidence">
            <a:extLst>
              <a:ext uri="{FF2B5EF4-FFF2-40B4-BE49-F238E27FC236}">
                <a16:creationId xmlns:a16="http://schemas.microsoft.com/office/drawing/2014/main" id="{5AF95C7A-FBCB-6DC6-5624-41CB38EDE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981" y="1796785"/>
            <a:ext cx="5941736" cy="4244097"/>
          </a:xfrm>
          <a:prstGeom prst="rect">
            <a:avLst/>
          </a:prstGeom>
        </p:spPr>
      </p:pic>
    </p:spTree>
    <p:extLst>
      <p:ext uri="{BB962C8B-B14F-4D97-AF65-F5344CB8AC3E}">
        <p14:creationId xmlns:p14="http://schemas.microsoft.com/office/powerpoint/2010/main" val="1780881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10;&#10;Description automatically generated with low confidence">
            <a:extLst>
              <a:ext uri="{FF2B5EF4-FFF2-40B4-BE49-F238E27FC236}">
                <a16:creationId xmlns:a16="http://schemas.microsoft.com/office/drawing/2014/main" id="{AC48F916-12FC-BEAC-2E97-B3EFF0609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8" y="150779"/>
            <a:ext cx="6770937" cy="4513958"/>
          </a:xfrm>
          <a:prstGeom prst="rect">
            <a:avLst/>
          </a:prstGeom>
        </p:spPr>
      </p:pic>
      <p:pic>
        <p:nvPicPr>
          <p:cNvPr id="9" name="Picture 8" descr="A person kissing a baby&#10;&#10;Description automatically generated with low confidence">
            <a:extLst>
              <a:ext uri="{FF2B5EF4-FFF2-40B4-BE49-F238E27FC236}">
                <a16:creationId xmlns:a16="http://schemas.microsoft.com/office/drawing/2014/main" id="{56E2E434-0D61-6ADD-9CA4-6FD28B59C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2407758"/>
            <a:ext cx="5756829" cy="3904488"/>
          </a:xfrm>
          <a:prstGeom prst="rect">
            <a:avLst/>
          </a:prstGeom>
        </p:spPr>
      </p:pic>
      <p:sp>
        <p:nvSpPr>
          <p:cNvPr id="2" name="TextBox 1">
            <a:extLst>
              <a:ext uri="{FF2B5EF4-FFF2-40B4-BE49-F238E27FC236}">
                <a16:creationId xmlns:a16="http://schemas.microsoft.com/office/drawing/2014/main" id="{68081B24-7F1B-94FF-FAEE-65E8099D0B0B}"/>
              </a:ext>
            </a:extLst>
          </p:cNvPr>
          <p:cNvSpPr txBox="1"/>
          <p:nvPr/>
        </p:nvSpPr>
        <p:spPr>
          <a:xfrm>
            <a:off x="9033641" y="437082"/>
            <a:ext cx="2501887" cy="1200329"/>
          </a:xfrm>
          <a:prstGeom prst="rect">
            <a:avLst/>
          </a:prstGeom>
          <a:solidFill>
            <a:srgbClr val="000066"/>
          </a:solidFill>
        </p:spPr>
        <p:txBody>
          <a:bodyPr wrap="square" rtlCol="0">
            <a:spAutoFit/>
          </a:bodyPr>
          <a:lstStyle/>
          <a:p>
            <a:pPr algn="ctr"/>
            <a:r>
              <a:rPr lang="en-GB" sz="7200" dirty="0">
                <a:solidFill>
                  <a:schemeClr val="bg1"/>
                </a:solidFill>
                <a:latin typeface="Raleway Medium" panose="020B0603030101060003" pitchFamily="34" charset="0"/>
              </a:rPr>
              <a:t>Trust</a:t>
            </a:r>
          </a:p>
        </p:txBody>
      </p:sp>
    </p:spTree>
    <p:extLst>
      <p:ext uri="{BB962C8B-B14F-4D97-AF65-F5344CB8AC3E}">
        <p14:creationId xmlns:p14="http://schemas.microsoft.com/office/powerpoint/2010/main" val="3237619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1E2512-D1DA-C4B7-F10C-387B61E5440A}"/>
              </a:ext>
            </a:extLst>
          </p:cNvPr>
          <p:cNvSpPr>
            <a:spLocks noGrp="1"/>
          </p:cNvSpPr>
          <p:nvPr>
            <p:ph idx="1"/>
          </p:nvPr>
        </p:nvSpPr>
        <p:spPr>
          <a:xfrm>
            <a:off x="405418" y="3366654"/>
            <a:ext cx="11470531" cy="4351338"/>
          </a:xfrm>
        </p:spPr>
        <p:txBody>
          <a:bodyPr>
            <a:normAutofit/>
          </a:bodyPr>
          <a:lstStyle/>
          <a:p>
            <a:pPr marL="0" indent="0" algn="l">
              <a:buNone/>
            </a:pPr>
            <a:r>
              <a:rPr lang="en-GB" b="1" i="0" baseline="30000" dirty="0">
                <a:solidFill>
                  <a:srgbClr val="000000"/>
                </a:solidFill>
                <a:effectLst/>
                <a:latin typeface="system-ui"/>
              </a:rPr>
              <a:t>25 </a:t>
            </a:r>
            <a:r>
              <a:rPr lang="en-GB" b="0" i="0" dirty="0">
                <a:solidFill>
                  <a:srgbClr val="000000"/>
                </a:solidFill>
                <a:effectLst/>
                <a:latin typeface="Raleway Medium" panose="020B0603030101060003" pitchFamily="34" charset="0"/>
              </a:rPr>
              <a:t>Therefore I tell you, do not worry about your life, what you will eat or drink; or about your body, what you will wear. Is not life more than food, and the body more than clothes? </a:t>
            </a:r>
            <a:r>
              <a:rPr lang="en-GB" b="1" i="0" baseline="30000" dirty="0">
                <a:solidFill>
                  <a:srgbClr val="000000"/>
                </a:solidFill>
                <a:effectLst/>
                <a:latin typeface="Raleway Medium" panose="020B0603030101060003" pitchFamily="34" charset="0"/>
              </a:rPr>
              <a:t>26 </a:t>
            </a:r>
            <a:r>
              <a:rPr lang="en-GB" b="0" i="0" dirty="0">
                <a:solidFill>
                  <a:srgbClr val="000000"/>
                </a:solidFill>
                <a:effectLst/>
                <a:latin typeface="Raleway Medium" panose="020B0603030101060003" pitchFamily="34" charset="0"/>
              </a:rPr>
              <a:t>Look at the birds of the air; they do not sow or reap or store away in barns, and yet your heavenly Father feeds them. Are you not much more valuable than they? </a:t>
            </a:r>
            <a:r>
              <a:rPr lang="en-GB" b="1" i="0" baseline="30000" dirty="0">
                <a:solidFill>
                  <a:srgbClr val="000000"/>
                </a:solidFill>
                <a:effectLst/>
                <a:latin typeface="Raleway Medium" panose="020B0603030101060003" pitchFamily="34" charset="0"/>
              </a:rPr>
              <a:t>27 </a:t>
            </a:r>
            <a:r>
              <a:rPr lang="en-GB" b="0" i="0" dirty="0">
                <a:solidFill>
                  <a:srgbClr val="000000"/>
                </a:solidFill>
                <a:effectLst/>
                <a:latin typeface="Raleway Medium" panose="020B0603030101060003" pitchFamily="34" charset="0"/>
              </a:rPr>
              <a:t>Can any one of you by worrying add a single hour to your life?</a:t>
            </a:r>
          </a:p>
          <a:p>
            <a:pPr marL="0" indent="0" algn="r">
              <a:buNone/>
            </a:pPr>
            <a:r>
              <a:rPr lang="en-GB" dirty="0">
                <a:solidFill>
                  <a:srgbClr val="000000"/>
                </a:solidFill>
                <a:latin typeface="system-ui"/>
              </a:rPr>
              <a:t>Matthew 6 v 25-27</a:t>
            </a:r>
            <a:endParaRPr lang="en-GB" dirty="0"/>
          </a:p>
        </p:txBody>
      </p:sp>
      <p:sp>
        <p:nvSpPr>
          <p:cNvPr id="4" name="TextBox 3">
            <a:extLst>
              <a:ext uri="{FF2B5EF4-FFF2-40B4-BE49-F238E27FC236}">
                <a16:creationId xmlns:a16="http://schemas.microsoft.com/office/drawing/2014/main" id="{015C8690-41CF-CD7B-CBA9-CBB644DEB6F7}"/>
              </a:ext>
            </a:extLst>
          </p:cNvPr>
          <p:cNvSpPr txBox="1"/>
          <p:nvPr/>
        </p:nvSpPr>
        <p:spPr>
          <a:xfrm>
            <a:off x="5363183" y="155161"/>
            <a:ext cx="6433225" cy="2308324"/>
          </a:xfrm>
          <a:prstGeom prst="rect">
            <a:avLst/>
          </a:prstGeom>
          <a:noFill/>
        </p:spPr>
        <p:txBody>
          <a:bodyPr wrap="square" rtlCol="0">
            <a:spAutoFit/>
          </a:bodyPr>
          <a:lstStyle/>
          <a:p>
            <a:pPr algn="r"/>
            <a:r>
              <a:rPr lang="en-GB" sz="7200" dirty="0">
                <a:solidFill>
                  <a:srgbClr val="002060"/>
                </a:solidFill>
                <a:latin typeface="Raleway Medium" panose="020B0603030101060003" pitchFamily="34" charset="0"/>
              </a:rPr>
              <a:t>God Provides!</a:t>
            </a:r>
          </a:p>
          <a:p>
            <a:pPr algn="r"/>
            <a:endParaRPr lang="en-GB" sz="7200" dirty="0">
              <a:solidFill>
                <a:srgbClr val="002060"/>
              </a:solidFill>
              <a:latin typeface="Raleway Medium" panose="020B0603030101060003" pitchFamily="34" charset="0"/>
            </a:endParaRPr>
          </a:p>
        </p:txBody>
      </p:sp>
      <p:pic>
        <p:nvPicPr>
          <p:cNvPr id="8" name="Picture 7" descr="Four birds on a branch">
            <a:extLst>
              <a:ext uri="{FF2B5EF4-FFF2-40B4-BE49-F238E27FC236}">
                <a16:creationId xmlns:a16="http://schemas.microsoft.com/office/drawing/2014/main" id="{6C80F414-DCF7-154C-B3FE-B4D33E902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06" y="310804"/>
            <a:ext cx="4308177" cy="2871417"/>
          </a:xfrm>
          <a:prstGeom prst="rect">
            <a:avLst/>
          </a:prstGeom>
        </p:spPr>
      </p:pic>
    </p:spTree>
    <p:extLst>
      <p:ext uri="{BB962C8B-B14F-4D97-AF65-F5344CB8AC3E}">
        <p14:creationId xmlns:p14="http://schemas.microsoft.com/office/powerpoint/2010/main" val="2335730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iraffes walking together">
            <a:extLst>
              <a:ext uri="{FF2B5EF4-FFF2-40B4-BE49-F238E27FC236}">
                <a16:creationId xmlns:a16="http://schemas.microsoft.com/office/drawing/2014/main" id="{D7CDEDC9-5C94-E0A6-ED40-F1B068C90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94" y="3608962"/>
            <a:ext cx="4485262" cy="2990175"/>
          </a:xfrm>
          <a:prstGeom prst="rect">
            <a:avLst/>
          </a:prstGeom>
        </p:spPr>
      </p:pic>
      <p:pic>
        <p:nvPicPr>
          <p:cNvPr id="6" name="Picture 5" descr="Zebra on plain">
            <a:extLst>
              <a:ext uri="{FF2B5EF4-FFF2-40B4-BE49-F238E27FC236}">
                <a16:creationId xmlns:a16="http://schemas.microsoft.com/office/drawing/2014/main" id="{92F9399E-41E8-C0EF-D356-FA93FB3F7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163" y="331594"/>
            <a:ext cx="5419478" cy="3612103"/>
          </a:xfrm>
          <a:prstGeom prst="rect">
            <a:avLst/>
          </a:prstGeom>
        </p:spPr>
      </p:pic>
      <p:sp>
        <p:nvSpPr>
          <p:cNvPr id="2" name="TextBox 1">
            <a:extLst>
              <a:ext uri="{FF2B5EF4-FFF2-40B4-BE49-F238E27FC236}">
                <a16:creationId xmlns:a16="http://schemas.microsoft.com/office/drawing/2014/main" id="{68081B24-7F1B-94FF-FAEE-65E8099D0B0B}"/>
              </a:ext>
            </a:extLst>
          </p:cNvPr>
          <p:cNvSpPr txBox="1"/>
          <p:nvPr/>
        </p:nvSpPr>
        <p:spPr>
          <a:xfrm>
            <a:off x="9033641" y="437082"/>
            <a:ext cx="2501887" cy="1200329"/>
          </a:xfrm>
          <a:prstGeom prst="rect">
            <a:avLst/>
          </a:prstGeom>
          <a:solidFill>
            <a:srgbClr val="000066"/>
          </a:solidFill>
        </p:spPr>
        <p:txBody>
          <a:bodyPr wrap="square" rtlCol="0">
            <a:spAutoFit/>
          </a:bodyPr>
          <a:lstStyle/>
          <a:p>
            <a:pPr algn="ctr"/>
            <a:r>
              <a:rPr lang="en-GB" sz="7200">
                <a:solidFill>
                  <a:schemeClr val="bg1"/>
                </a:solidFill>
                <a:latin typeface="Raleway Medium" panose="020B0603030101060003" pitchFamily="34" charset="0"/>
              </a:rPr>
              <a:t>Awe</a:t>
            </a:r>
            <a:endParaRPr lang="en-GB" sz="7200" dirty="0">
              <a:solidFill>
                <a:schemeClr val="bg1"/>
              </a:solidFill>
              <a:latin typeface="Raleway Medium" panose="020B0603030101060003" pitchFamily="34" charset="0"/>
            </a:endParaRPr>
          </a:p>
        </p:txBody>
      </p:sp>
      <p:pic>
        <p:nvPicPr>
          <p:cNvPr id="4" name="Picture 3" descr="Pair of parrots">
            <a:extLst>
              <a:ext uri="{FF2B5EF4-FFF2-40B4-BE49-F238E27FC236}">
                <a16:creationId xmlns:a16="http://schemas.microsoft.com/office/drawing/2014/main" id="{37BAD372-D0B9-1B67-CE22-927924D19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792" y="331595"/>
            <a:ext cx="5418155" cy="3612103"/>
          </a:xfrm>
          <a:prstGeom prst="rect">
            <a:avLst/>
          </a:prstGeom>
        </p:spPr>
      </p:pic>
      <p:pic>
        <p:nvPicPr>
          <p:cNvPr id="12" name="Picture 11" descr="A picture containing different&#10;&#10;Description automatically generated">
            <a:extLst>
              <a:ext uri="{FF2B5EF4-FFF2-40B4-BE49-F238E27FC236}">
                <a16:creationId xmlns:a16="http://schemas.microsoft.com/office/drawing/2014/main" id="{CCC84DBC-AE06-8853-AC6B-419E3900A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356" y="3943697"/>
            <a:ext cx="5097790" cy="2655440"/>
          </a:xfrm>
          <a:prstGeom prst="rect">
            <a:avLst/>
          </a:prstGeom>
        </p:spPr>
      </p:pic>
      <p:pic>
        <p:nvPicPr>
          <p:cNvPr id="18" name="Picture 17">
            <a:extLst>
              <a:ext uri="{FF2B5EF4-FFF2-40B4-BE49-F238E27FC236}">
                <a16:creationId xmlns:a16="http://schemas.microsoft.com/office/drawing/2014/main" id="{A4F95F57-6C8B-CBE8-BB34-27A31C0EF8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1774" y="2798946"/>
            <a:ext cx="2769890" cy="2077092"/>
          </a:xfrm>
          <a:prstGeom prst="rect">
            <a:avLst/>
          </a:prstGeom>
        </p:spPr>
      </p:pic>
    </p:spTree>
    <p:extLst>
      <p:ext uri="{BB962C8B-B14F-4D97-AF65-F5344CB8AC3E}">
        <p14:creationId xmlns:p14="http://schemas.microsoft.com/office/powerpoint/2010/main" val="677217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081B24-7F1B-94FF-FAEE-65E8099D0B0B}"/>
              </a:ext>
            </a:extLst>
          </p:cNvPr>
          <p:cNvSpPr txBox="1"/>
          <p:nvPr/>
        </p:nvSpPr>
        <p:spPr>
          <a:xfrm>
            <a:off x="5797685" y="437082"/>
            <a:ext cx="5737843" cy="1200329"/>
          </a:xfrm>
          <a:prstGeom prst="rect">
            <a:avLst/>
          </a:prstGeom>
          <a:solidFill>
            <a:srgbClr val="000066"/>
          </a:solidFill>
        </p:spPr>
        <p:txBody>
          <a:bodyPr wrap="square" rtlCol="0">
            <a:spAutoFit/>
          </a:bodyPr>
          <a:lstStyle/>
          <a:p>
            <a:pPr algn="ctr"/>
            <a:r>
              <a:rPr lang="en-GB" sz="7200" dirty="0">
                <a:solidFill>
                  <a:schemeClr val="bg1"/>
                </a:solidFill>
                <a:latin typeface="Raleway Medium" panose="020B0603030101060003" pitchFamily="34" charset="0"/>
              </a:rPr>
              <a:t>Acceptance</a:t>
            </a:r>
          </a:p>
        </p:txBody>
      </p:sp>
      <p:pic>
        <p:nvPicPr>
          <p:cNvPr id="4" name="Picture 3" descr="A drawing on a piece of paper&#10;&#10;Description automatically generated with medium confidence">
            <a:extLst>
              <a:ext uri="{FF2B5EF4-FFF2-40B4-BE49-F238E27FC236}">
                <a16:creationId xmlns:a16="http://schemas.microsoft.com/office/drawing/2014/main" id="{128956D3-E0A3-C135-28F3-D2F817E2B6C5}"/>
              </a:ext>
            </a:extLst>
          </p:cNvPr>
          <p:cNvPicPr>
            <a:picLocks noChangeAspect="1"/>
          </p:cNvPicPr>
          <p:nvPr/>
        </p:nvPicPr>
        <p:blipFill rotWithShape="1">
          <a:blip r:embed="rId2">
            <a:extLst>
              <a:ext uri="{28A0092B-C50C-407E-A947-70E740481C1C}">
                <a14:useLocalDpi xmlns:a14="http://schemas.microsoft.com/office/drawing/2010/main" val="0"/>
              </a:ext>
            </a:extLst>
          </a:blip>
          <a:srcRect l="22266" t="10668" r="20743" b="12889"/>
          <a:stretch/>
        </p:blipFill>
        <p:spPr>
          <a:xfrm>
            <a:off x="820646" y="2026061"/>
            <a:ext cx="7281033" cy="4394857"/>
          </a:xfrm>
          <a:prstGeom prst="rect">
            <a:avLst/>
          </a:prstGeom>
        </p:spPr>
      </p:pic>
      <p:sp>
        <p:nvSpPr>
          <p:cNvPr id="5" name="TextBox 4">
            <a:extLst>
              <a:ext uri="{FF2B5EF4-FFF2-40B4-BE49-F238E27FC236}">
                <a16:creationId xmlns:a16="http://schemas.microsoft.com/office/drawing/2014/main" id="{D0C2C5A7-2E13-3A50-8A05-68D0A393FF37}"/>
              </a:ext>
            </a:extLst>
          </p:cNvPr>
          <p:cNvSpPr txBox="1"/>
          <p:nvPr/>
        </p:nvSpPr>
        <p:spPr>
          <a:xfrm>
            <a:off x="8442036" y="5200073"/>
            <a:ext cx="3214255" cy="800219"/>
          </a:xfrm>
          <a:prstGeom prst="rect">
            <a:avLst/>
          </a:prstGeom>
          <a:noFill/>
        </p:spPr>
        <p:txBody>
          <a:bodyPr wrap="square" rtlCol="0">
            <a:spAutoFit/>
          </a:bodyPr>
          <a:lstStyle/>
          <a:p>
            <a:pPr algn="r"/>
            <a:r>
              <a:rPr lang="en-GB" sz="4600" dirty="0">
                <a:solidFill>
                  <a:srgbClr val="000066"/>
                </a:solidFill>
                <a:latin typeface="Raleway Medium" panose="020B0603030101060003" pitchFamily="34" charset="0"/>
              </a:rPr>
              <a:t>John 3 v 16</a:t>
            </a:r>
          </a:p>
        </p:txBody>
      </p:sp>
    </p:spTree>
    <p:extLst>
      <p:ext uri="{BB962C8B-B14F-4D97-AF65-F5344CB8AC3E}">
        <p14:creationId xmlns:p14="http://schemas.microsoft.com/office/powerpoint/2010/main" val="1733249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D5FA02-5CD0-B7B3-DB2E-5FAE72C7AFD3}"/>
              </a:ext>
            </a:extLst>
          </p:cNvPr>
          <p:cNvSpPr txBox="1"/>
          <p:nvPr/>
        </p:nvSpPr>
        <p:spPr>
          <a:xfrm>
            <a:off x="410797" y="531679"/>
            <a:ext cx="4886417" cy="5632311"/>
          </a:xfrm>
          <a:prstGeom prst="rect">
            <a:avLst/>
          </a:prstGeom>
          <a:solidFill>
            <a:schemeClr val="bg1"/>
          </a:solidFill>
        </p:spPr>
        <p:txBody>
          <a:bodyPr wrap="square" rtlCol="0">
            <a:spAutoFit/>
          </a:bodyPr>
          <a:lstStyle/>
          <a:p>
            <a:pPr algn="ctr"/>
            <a:r>
              <a:rPr lang="en-GB" sz="7200" dirty="0">
                <a:solidFill>
                  <a:srgbClr val="002060"/>
                </a:solidFill>
                <a:latin typeface="Raleway Medium" panose="020B0603030101060003" pitchFamily="34" charset="0"/>
              </a:rPr>
              <a:t>How can we have faith like little children?</a:t>
            </a:r>
          </a:p>
        </p:txBody>
      </p:sp>
      <p:sp>
        <p:nvSpPr>
          <p:cNvPr id="2" name="TextBox 1">
            <a:extLst>
              <a:ext uri="{FF2B5EF4-FFF2-40B4-BE49-F238E27FC236}">
                <a16:creationId xmlns:a16="http://schemas.microsoft.com/office/drawing/2014/main" id="{13CCA47D-7139-E8CC-EA03-0275DF51078E}"/>
              </a:ext>
            </a:extLst>
          </p:cNvPr>
          <p:cNvSpPr txBox="1"/>
          <p:nvPr/>
        </p:nvSpPr>
        <p:spPr>
          <a:xfrm>
            <a:off x="7645939" y="680275"/>
            <a:ext cx="3889589" cy="1200329"/>
          </a:xfrm>
          <a:prstGeom prst="rect">
            <a:avLst/>
          </a:prstGeom>
          <a:solidFill>
            <a:srgbClr val="000066"/>
          </a:solidFill>
        </p:spPr>
        <p:txBody>
          <a:bodyPr wrap="square" rtlCol="0">
            <a:spAutoFit/>
          </a:bodyPr>
          <a:lstStyle/>
          <a:p>
            <a:pPr algn="r"/>
            <a:r>
              <a:rPr lang="en-GB" sz="7200" dirty="0">
                <a:solidFill>
                  <a:schemeClr val="bg1"/>
                </a:solidFill>
                <a:latin typeface="Raleway Medium" panose="020B0603030101060003" pitchFamily="34" charset="0"/>
              </a:rPr>
              <a:t>Honesty</a:t>
            </a:r>
          </a:p>
        </p:txBody>
      </p:sp>
      <p:sp>
        <p:nvSpPr>
          <p:cNvPr id="3" name="TextBox 2">
            <a:extLst>
              <a:ext uri="{FF2B5EF4-FFF2-40B4-BE49-F238E27FC236}">
                <a16:creationId xmlns:a16="http://schemas.microsoft.com/office/drawing/2014/main" id="{6A533180-0BE9-B0BD-B579-37A1EF571F92}"/>
              </a:ext>
            </a:extLst>
          </p:cNvPr>
          <p:cNvSpPr txBox="1"/>
          <p:nvPr/>
        </p:nvSpPr>
        <p:spPr>
          <a:xfrm>
            <a:off x="9033641" y="2138447"/>
            <a:ext cx="2501887" cy="1200329"/>
          </a:xfrm>
          <a:prstGeom prst="rect">
            <a:avLst/>
          </a:prstGeom>
          <a:solidFill>
            <a:srgbClr val="000066"/>
          </a:solidFill>
        </p:spPr>
        <p:txBody>
          <a:bodyPr wrap="square" rtlCol="0">
            <a:spAutoFit/>
          </a:bodyPr>
          <a:lstStyle/>
          <a:p>
            <a:pPr algn="ctr"/>
            <a:r>
              <a:rPr lang="en-GB" sz="7200" dirty="0">
                <a:solidFill>
                  <a:schemeClr val="bg1"/>
                </a:solidFill>
                <a:latin typeface="Raleway Medium" panose="020B0603030101060003" pitchFamily="34" charset="0"/>
              </a:rPr>
              <a:t>Trust</a:t>
            </a:r>
          </a:p>
        </p:txBody>
      </p:sp>
      <p:sp>
        <p:nvSpPr>
          <p:cNvPr id="5" name="TextBox 4">
            <a:extLst>
              <a:ext uri="{FF2B5EF4-FFF2-40B4-BE49-F238E27FC236}">
                <a16:creationId xmlns:a16="http://schemas.microsoft.com/office/drawing/2014/main" id="{5BDD2C26-D0A8-D2AE-2E7E-689262115DC3}"/>
              </a:ext>
            </a:extLst>
          </p:cNvPr>
          <p:cNvSpPr txBox="1"/>
          <p:nvPr/>
        </p:nvSpPr>
        <p:spPr>
          <a:xfrm>
            <a:off x="9033640" y="3596619"/>
            <a:ext cx="2501887" cy="1200329"/>
          </a:xfrm>
          <a:prstGeom prst="rect">
            <a:avLst/>
          </a:prstGeom>
          <a:solidFill>
            <a:srgbClr val="000066"/>
          </a:solidFill>
        </p:spPr>
        <p:txBody>
          <a:bodyPr wrap="square" rtlCol="0">
            <a:spAutoFit/>
          </a:bodyPr>
          <a:lstStyle/>
          <a:p>
            <a:pPr algn="ctr"/>
            <a:r>
              <a:rPr lang="en-GB" sz="7200">
                <a:solidFill>
                  <a:schemeClr val="bg1"/>
                </a:solidFill>
                <a:latin typeface="Raleway Medium" panose="020B0603030101060003" pitchFamily="34" charset="0"/>
              </a:rPr>
              <a:t>Awe</a:t>
            </a:r>
            <a:endParaRPr lang="en-GB" sz="7200" dirty="0">
              <a:solidFill>
                <a:schemeClr val="bg1"/>
              </a:solidFill>
              <a:latin typeface="Raleway Medium" panose="020B0603030101060003" pitchFamily="34" charset="0"/>
            </a:endParaRPr>
          </a:p>
        </p:txBody>
      </p:sp>
      <p:sp>
        <p:nvSpPr>
          <p:cNvPr id="6" name="TextBox 5">
            <a:extLst>
              <a:ext uri="{FF2B5EF4-FFF2-40B4-BE49-F238E27FC236}">
                <a16:creationId xmlns:a16="http://schemas.microsoft.com/office/drawing/2014/main" id="{1C6DC645-5CF5-A983-EF1E-A2741750D9E6}"/>
              </a:ext>
            </a:extLst>
          </p:cNvPr>
          <p:cNvSpPr txBox="1"/>
          <p:nvPr/>
        </p:nvSpPr>
        <p:spPr>
          <a:xfrm>
            <a:off x="5797684" y="5054791"/>
            <a:ext cx="5737843" cy="1200329"/>
          </a:xfrm>
          <a:prstGeom prst="rect">
            <a:avLst/>
          </a:prstGeom>
          <a:solidFill>
            <a:srgbClr val="000066"/>
          </a:solidFill>
        </p:spPr>
        <p:txBody>
          <a:bodyPr wrap="square" rtlCol="0">
            <a:spAutoFit/>
          </a:bodyPr>
          <a:lstStyle/>
          <a:p>
            <a:pPr algn="ctr"/>
            <a:r>
              <a:rPr lang="en-GB" sz="7200" dirty="0">
                <a:solidFill>
                  <a:schemeClr val="bg1"/>
                </a:solidFill>
                <a:latin typeface="Raleway Medium" panose="020B0603030101060003" pitchFamily="34" charset="0"/>
              </a:rPr>
              <a:t>Acceptance</a:t>
            </a:r>
          </a:p>
        </p:txBody>
      </p:sp>
    </p:spTree>
    <p:extLst>
      <p:ext uri="{BB962C8B-B14F-4D97-AF65-F5344CB8AC3E}">
        <p14:creationId xmlns:p14="http://schemas.microsoft.com/office/powerpoint/2010/main" val="459494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person, grass, outdoor, child&#10;&#10;Description automatically generated">
            <a:extLst>
              <a:ext uri="{FF2B5EF4-FFF2-40B4-BE49-F238E27FC236}">
                <a16:creationId xmlns:a16="http://schemas.microsoft.com/office/drawing/2014/main" id="{EEAC906A-7F92-098F-E5B3-897BE5EB7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6505" y="3793815"/>
            <a:ext cx="4170067" cy="2780045"/>
          </a:xfrm>
          <a:prstGeom prst="rect">
            <a:avLst/>
          </a:prstGeom>
        </p:spPr>
      </p:pic>
      <p:pic>
        <p:nvPicPr>
          <p:cNvPr id="10" name="Picture 9" descr="Little girl with mud">
            <a:extLst>
              <a:ext uri="{FF2B5EF4-FFF2-40B4-BE49-F238E27FC236}">
                <a16:creationId xmlns:a16="http://schemas.microsoft.com/office/drawing/2014/main" id="{9EC9EE38-6177-8010-AA8F-1B4C73AA2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669" y="284140"/>
            <a:ext cx="3253902" cy="2169268"/>
          </a:xfrm>
          <a:prstGeom prst="rect">
            <a:avLst/>
          </a:prstGeom>
        </p:spPr>
      </p:pic>
      <p:pic>
        <p:nvPicPr>
          <p:cNvPr id="3" name="Picture 2" descr="Baby looking up">
            <a:extLst>
              <a:ext uri="{FF2B5EF4-FFF2-40B4-BE49-F238E27FC236}">
                <a16:creationId xmlns:a16="http://schemas.microsoft.com/office/drawing/2014/main" id="{B92CCCE8-3B3C-AF78-3A2B-6F0EE0117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94" y="280064"/>
            <a:ext cx="3091804" cy="2061202"/>
          </a:xfrm>
          <a:prstGeom prst="rect">
            <a:avLst/>
          </a:prstGeom>
        </p:spPr>
      </p:pic>
      <p:pic>
        <p:nvPicPr>
          <p:cNvPr id="12" name="Picture 11" descr="Laughing girl thumbs up">
            <a:extLst>
              <a:ext uri="{FF2B5EF4-FFF2-40B4-BE49-F238E27FC236}">
                <a16:creationId xmlns:a16="http://schemas.microsoft.com/office/drawing/2014/main" id="{1D1754B8-FE56-9C7C-F323-16491EB57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393" y="3674448"/>
            <a:ext cx="4428298" cy="2903488"/>
          </a:xfrm>
          <a:prstGeom prst="rect">
            <a:avLst/>
          </a:prstGeom>
        </p:spPr>
      </p:pic>
      <p:sp>
        <p:nvSpPr>
          <p:cNvPr id="4" name="TextBox 3">
            <a:extLst>
              <a:ext uri="{FF2B5EF4-FFF2-40B4-BE49-F238E27FC236}">
                <a16:creationId xmlns:a16="http://schemas.microsoft.com/office/drawing/2014/main" id="{B8D5FA02-5CD0-B7B3-DB2E-5FAE72C7AFD3}"/>
              </a:ext>
            </a:extLst>
          </p:cNvPr>
          <p:cNvSpPr txBox="1"/>
          <p:nvPr/>
        </p:nvSpPr>
        <p:spPr>
          <a:xfrm>
            <a:off x="2618309" y="1896056"/>
            <a:ext cx="6734034" cy="2308324"/>
          </a:xfrm>
          <a:prstGeom prst="rect">
            <a:avLst/>
          </a:prstGeom>
          <a:solidFill>
            <a:srgbClr val="000066"/>
          </a:solidFill>
          <a:ln>
            <a:solidFill>
              <a:schemeClr val="bg1"/>
            </a:solidFill>
          </a:ln>
        </p:spPr>
        <p:txBody>
          <a:bodyPr wrap="square" rtlCol="0">
            <a:spAutoFit/>
          </a:bodyPr>
          <a:lstStyle/>
          <a:p>
            <a:pPr algn="ctr"/>
            <a:r>
              <a:rPr lang="en-GB" sz="7200" dirty="0">
                <a:solidFill>
                  <a:schemeClr val="bg1"/>
                </a:solidFill>
                <a:latin typeface="Raleway Medium" panose="020B0603030101060003" pitchFamily="34" charset="0"/>
              </a:rPr>
              <a:t>Faith Like </a:t>
            </a:r>
            <a:br>
              <a:rPr lang="en-GB" sz="7200" dirty="0">
                <a:solidFill>
                  <a:schemeClr val="bg1"/>
                </a:solidFill>
                <a:latin typeface="Raleway Medium" panose="020B0603030101060003" pitchFamily="34" charset="0"/>
              </a:rPr>
            </a:br>
            <a:r>
              <a:rPr lang="en-GB" sz="7200" dirty="0">
                <a:solidFill>
                  <a:schemeClr val="bg1"/>
                </a:solidFill>
                <a:latin typeface="Raleway Medium" panose="020B0603030101060003" pitchFamily="34" charset="0"/>
              </a:rPr>
              <a:t>Little Children</a:t>
            </a:r>
          </a:p>
        </p:txBody>
      </p:sp>
    </p:spTree>
    <p:extLst>
      <p:ext uri="{BB962C8B-B14F-4D97-AF65-F5344CB8AC3E}">
        <p14:creationId xmlns:p14="http://schemas.microsoft.com/office/powerpoint/2010/main" val="2179094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dining table&#10;&#10;Description automatically generated">
            <a:extLst>
              <a:ext uri="{FF2B5EF4-FFF2-40B4-BE49-F238E27FC236}">
                <a16:creationId xmlns:a16="http://schemas.microsoft.com/office/drawing/2014/main" id="{60DE13A1-5AC1-EF7B-F55D-68EAC3890038}"/>
              </a:ext>
            </a:extLst>
          </p:cNvPr>
          <p:cNvPicPr>
            <a:picLocks noChangeAspect="1"/>
          </p:cNvPicPr>
          <p:nvPr/>
        </p:nvPicPr>
        <p:blipFill rotWithShape="1">
          <a:blip r:embed="rId2">
            <a:extLst>
              <a:ext uri="{28A0092B-C50C-407E-A947-70E740481C1C}">
                <a14:useLocalDpi xmlns:a14="http://schemas.microsoft.com/office/drawing/2010/main" val="0"/>
              </a:ext>
            </a:extLst>
          </a:blip>
          <a:srcRect t="7810" b="7810"/>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4678B103-D17B-BBDB-AB6D-BB1EBEE5A9F7}"/>
              </a:ext>
            </a:extLst>
          </p:cNvPr>
          <p:cNvSpPr txBox="1"/>
          <p:nvPr/>
        </p:nvSpPr>
        <p:spPr>
          <a:xfrm>
            <a:off x="3057237" y="113503"/>
            <a:ext cx="8977745" cy="923330"/>
          </a:xfrm>
          <a:prstGeom prst="rect">
            <a:avLst/>
          </a:prstGeom>
          <a:noFill/>
        </p:spPr>
        <p:txBody>
          <a:bodyPr wrap="square" rtlCol="0">
            <a:spAutoFit/>
          </a:bodyPr>
          <a:lstStyle/>
          <a:p>
            <a:r>
              <a:rPr lang="en-GB" sz="5400" b="1" dirty="0">
                <a:solidFill>
                  <a:schemeClr val="bg1"/>
                </a:solidFill>
                <a:latin typeface="Raleway Medium" panose="020B0603030101060003" pitchFamily="34" charset="0"/>
              </a:rPr>
              <a:t>King Charles: Visit to Leeds</a:t>
            </a:r>
          </a:p>
        </p:txBody>
      </p:sp>
    </p:spTree>
    <p:extLst>
      <p:ext uri="{BB962C8B-B14F-4D97-AF65-F5344CB8AC3E}">
        <p14:creationId xmlns:p14="http://schemas.microsoft.com/office/powerpoint/2010/main" val="2722619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8863F-B26B-C55B-07A3-C80C9270ACE6}"/>
              </a:ext>
            </a:extLst>
          </p:cNvPr>
          <p:cNvSpPr>
            <a:spLocks noGrp="1"/>
          </p:cNvSpPr>
          <p:nvPr>
            <p:ph type="title"/>
          </p:nvPr>
        </p:nvSpPr>
        <p:spPr/>
        <p:txBody>
          <a:bodyPr/>
          <a:lstStyle/>
          <a:p>
            <a:endParaRPr lang="en-GB"/>
          </a:p>
        </p:txBody>
      </p:sp>
      <p:pic>
        <p:nvPicPr>
          <p:cNvPr id="5" name="Content Placeholder 4" descr="A picture containing diagram&#10;&#10;Description automatically generated">
            <a:extLst>
              <a:ext uri="{FF2B5EF4-FFF2-40B4-BE49-F238E27FC236}">
                <a16:creationId xmlns:a16="http://schemas.microsoft.com/office/drawing/2014/main" id="{503AED63-4BF5-6019-1C40-27F5FB44E6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722" y="794004"/>
            <a:ext cx="2095500" cy="2095500"/>
          </a:xfrm>
        </p:spPr>
      </p:pic>
      <p:pic>
        <p:nvPicPr>
          <p:cNvPr id="7" name="Picture 6" descr="A tennis player swings a racket&#10;&#10;Description automatically generated with medium confidence">
            <a:extLst>
              <a:ext uri="{FF2B5EF4-FFF2-40B4-BE49-F238E27FC236}">
                <a16:creationId xmlns:a16="http://schemas.microsoft.com/office/drawing/2014/main" id="{B805A6FB-207C-3552-3CD7-724C47683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61" y="0"/>
            <a:ext cx="10973678" cy="6858000"/>
          </a:xfrm>
          <a:prstGeom prst="rect">
            <a:avLst/>
          </a:prstGeom>
        </p:spPr>
      </p:pic>
      <p:sp>
        <p:nvSpPr>
          <p:cNvPr id="8" name="TextBox 7">
            <a:extLst>
              <a:ext uri="{FF2B5EF4-FFF2-40B4-BE49-F238E27FC236}">
                <a16:creationId xmlns:a16="http://schemas.microsoft.com/office/drawing/2014/main" id="{CE56EAE8-8BB5-819D-5A10-7C26A8DA41FC}"/>
              </a:ext>
            </a:extLst>
          </p:cNvPr>
          <p:cNvSpPr txBox="1"/>
          <p:nvPr/>
        </p:nvSpPr>
        <p:spPr>
          <a:xfrm>
            <a:off x="6169888" y="159685"/>
            <a:ext cx="5183912" cy="1107996"/>
          </a:xfrm>
          <a:prstGeom prst="rect">
            <a:avLst/>
          </a:prstGeom>
          <a:noFill/>
        </p:spPr>
        <p:txBody>
          <a:bodyPr wrap="square" rtlCol="0">
            <a:spAutoFit/>
          </a:bodyPr>
          <a:lstStyle/>
          <a:p>
            <a:r>
              <a:rPr lang="en-GB" sz="6600" dirty="0">
                <a:solidFill>
                  <a:schemeClr val="bg1"/>
                </a:solidFill>
                <a:latin typeface="Raleway Medium" panose="020B0603030101060003" pitchFamily="34" charset="0"/>
              </a:rPr>
              <a:t>Agassi: 1992</a:t>
            </a:r>
          </a:p>
        </p:txBody>
      </p:sp>
    </p:spTree>
    <p:extLst>
      <p:ext uri="{BB962C8B-B14F-4D97-AF65-F5344CB8AC3E}">
        <p14:creationId xmlns:p14="http://schemas.microsoft.com/office/powerpoint/2010/main" val="2607460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with medium confidence">
            <a:extLst>
              <a:ext uri="{FF2B5EF4-FFF2-40B4-BE49-F238E27FC236}">
                <a16:creationId xmlns:a16="http://schemas.microsoft.com/office/drawing/2014/main" id="{52B205CE-016F-3655-73E4-874BB97E9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72" y="284287"/>
            <a:ext cx="4679262" cy="6289426"/>
          </a:xfrm>
          <a:prstGeom prst="rect">
            <a:avLst/>
          </a:prstGeom>
        </p:spPr>
      </p:pic>
      <p:sp>
        <p:nvSpPr>
          <p:cNvPr id="6" name="TextBox 5">
            <a:extLst>
              <a:ext uri="{FF2B5EF4-FFF2-40B4-BE49-F238E27FC236}">
                <a16:creationId xmlns:a16="http://schemas.microsoft.com/office/drawing/2014/main" id="{194A7737-6234-7911-B541-5C9616C60B34}"/>
              </a:ext>
            </a:extLst>
          </p:cNvPr>
          <p:cNvSpPr txBox="1"/>
          <p:nvPr/>
        </p:nvSpPr>
        <p:spPr>
          <a:xfrm>
            <a:off x="5034455" y="930677"/>
            <a:ext cx="6734034" cy="2308324"/>
          </a:xfrm>
          <a:prstGeom prst="rect">
            <a:avLst/>
          </a:prstGeom>
          <a:noFill/>
        </p:spPr>
        <p:txBody>
          <a:bodyPr wrap="square" rtlCol="0">
            <a:spAutoFit/>
          </a:bodyPr>
          <a:lstStyle/>
          <a:p>
            <a:pPr algn="r"/>
            <a:r>
              <a:rPr lang="en-GB" sz="4800" dirty="0">
                <a:solidFill>
                  <a:srgbClr val="002060"/>
                </a:solidFill>
                <a:latin typeface="Raleway Medium" panose="020B0603030101060003" pitchFamily="34" charset="0"/>
              </a:rPr>
              <a:t>Guide/Litter Picker</a:t>
            </a:r>
          </a:p>
          <a:p>
            <a:pPr algn="r"/>
            <a:r>
              <a:rPr lang="en-GB" sz="4800" dirty="0">
                <a:solidFill>
                  <a:srgbClr val="002060"/>
                </a:solidFill>
                <a:latin typeface="Raleway Medium" panose="020B0603030101060003" pitchFamily="34" charset="0"/>
              </a:rPr>
              <a:t>Wimbledon </a:t>
            </a:r>
            <a:br>
              <a:rPr lang="en-GB" sz="4800" dirty="0">
                <a:solidFill>
                  <a:srgbClr val="002060"/>
                </a:solidFill>
                <a:latin typeface="Raleway Medium" panose="020B0603030101060003" pitchFamily="34" charset="0"/>
              </a:rPr>
            </a:br>
            <a:r>
              <a:rPr lang="en-GB" sz="4800" dirty="0">
                <a:solidFill>
                  <a:srgbClr val="002060"/>
                </a:solidFill>
                <a:latin typeface="Raleway Medium" panose="020B0603030101060003" pitchFamily="34" charset="0"/>
              </a:rPr>
              <a:t>1992 </a:t>
            </a:r>
          </a:p>
        </p:txBody>
      </p:sp>
    </p:spTree>
    <p:extLst>
      <p:ext uri="{BB962C8B-B14F-4D97-AF65-F5344CB8AC3E}">
        <p14:creationId xmlns:p14="http://schemas.microsoft.com/office/powerpoint/2010/main" val="4220855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819035-B053-BB11-B4F6-A536BE15F3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198" y="644200"/>
            <a:ext cx="4304836" cy="5569600"/>
          </a:xfrm>
        </p:spPr>
      </p:pic>
      <p:pic>
        <p:nvPicPr>
          <p:cNvPr id="9" name="Picture 8" descr="A person wearing a hat and holding a gold trophy&#10;&#10;Description automatically generated with low confidence">
            <a:extLst>
              <a:ext uri="{FF2B5EF4-FFF2-40B4-BE49-F238E27FC236}">
                <a16:creationId xmlns:a16="http://schemas.microsoft.com/office/drawing/2014/main" id="{3B4F3D82-3830-09F0-0268-8472F7FFB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052" y="644200"/>
            <a:ext cx="6000750" cy="4000500"/>
          </a:xfrm>
          <a:prstGeom prst="rect">
            <a:avLst/>
          </a:prstGeom>
        </p:spPr>
      </p:pic>
      <p:sp>
        <p:nvSpPr>
          <p:cNvPr id="10" name="TextBox 9">
            <a:extLst>
              <a:ext uri="{FF2B5EF4-FFF2-40B4-BE49-F238E27FC236}">
                <a16:creationId xmlns:a16="http://schemas.microsoft.com/office/drawing/2014/main" id="{4B285FE2-D4DC-F7DC-9BF7-6F914B2C37EB}"/>
              </a:ext>
            </a:extLst>
          </p:cNvPr>
          <p:cNvSpPr txBox="1"/>
          <p:nvPr/>
        </p:nvSpPr>
        <p:spPr>
          <a:xfrm>
            <a:off x="5073869" y="4785345"/>
            <a:ext cx="6734034" cy="1569660"/>
          </a:xfrm>
          <a:prstGeom prst="rect">
            <a:avLst/>
          </a:prstGeom>
          <a:noFill/>
        </p:spPr>
        <p:txBody>
          <a:bodyPr wrap="square" rtlCol="0">
            <a:spAutoFit/>
          </a:bodyPr>
          <a:lstStyle/>
          <a:p>
            <a:pPr algn="r"/>
            <a:r>
              <a:rPr lang="en-GB" sz="4800" dirty="0">
                <a:solidFill>
                  <a:srgbClr val="002060"/>
                </a:solidFill>
                <a:latin typeface="Raleway Medium" panose="020B0603030101060003" pitchFamily="34" charset="0"/>
              </a:rPr>
              <a:t>Agassi wins Wimbledon, 1992</a:t>
            </a:r>
          </a:p>
        </p:txBody>
      </p:sp>
    </p:spTree>
    <p:extLst>
      <p:ext uri="{BB962C8B-B14F-4D97-AF65-F5344CB8AC3E}">
        <p14:creationId xmlns:p14="http://schemas.microsoft.com/office/powerpoint/2010/main" val="1284694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abric&#10;&#10;Description automatically generated">
            <a:extLst>
              <a:ext uri="{FF2B5EF4-FFF2-40B4-BE49-F238E27FC236}">
                <a16:creationId xmlns:a16="http://schemas.microsoft.com/office/drawing/2014/main" id="{BD31A314-936E-8337-4ABC-5D4243B8A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4074" y="313149"/>
            <a:ext cx="5204737" cy="6272375"/>
          </a:xfrm>
          <a:prstGeom prst="rect">
            <a:avLst/>
          </a:prstGeom>
        </p:spPr>
      </p:pic>
      <p:sp>
        <p:nvSpPr>
          <p:cNvPr id="6" name="TextBox 5">
            <a:extLst>
              <a:ext uri="{FF2B5EF4-FFF2-40B4-BE49-F238E27FC236}">
                <a16:creationId xmlns:a16="http://schemas.microsoft.com/office/drawing/2014/main" id="{E26B5EF9-DB45-6583-DE44-3D709B925E1B}"/>
              </a:ext>
            </a:extLst>
          </p:cNvPr>
          <p:cNvSpPr txBox="1"/>
          <p:nvPr/>
        </p:nvSpPr>
        <p:spPr>
          <a:xfrm>
            <a:off x="349488" y="933192"/>
            <a:ext cx="5214711" cy="830997"/>
          </a:xfrm>
          <a:prstGeom prst="rect">
            <a:avLst/>
          </a:prstGeom>
          <a:noFill/>
        </p:spPr>
        <p:txBody>
          <a:bodyPr wrap="square" rtlCol="0">
            <a:spAutoFit/>
          </a:bodyPr>
          <a:lstStyle/>
          <a:p>
            <a:pPr algn="r"/>
            <a:r>
              <a:rPr lang="en-GB" sz="4800" dirty="0">
                <a:solidFill>
                  <a:srgbClr val="002060"/>
                </a:solidFill>
                <a:latin typeface="Raleway Medium" panose="020B0603030101060003" pitchFamily="34" charset="0"/>
              </a:rPr>
              <a:t>The Gatekeepers</a:t>
            </a:r>
          </a:p>
        </p:txBody>
      </p:sp>
      <p:sp>
        <p:nvSpPr>
          <p:cNvPr id="8" name="TextBox 7">
            <a:extLst>
              <a:ext uri="{FF2B5EF4-FFF2-40B4-BE49-F238E27FC236}">
                <a16:creationId xmlns:a16="http://schemas.microsoft.com/office/drawing/2014/main" id="{36CA2064-619A-91A1-9FA3-59AB55DEEA1E}"/>
              </a:ext>
            </a:extLst>
          </p:cNvPr>
          <p:cNvSpPr txBox="1"/>
          <p:nvPr/>
        </p:nvSpPr>
        <p:spPr>
          <a:xfrm>
            <a:off x="516737" y="2130641"/>
            <a:ext cx="5064935" cy="3539430"/>
          </a:xfrm>
          <a:prstGeom prst="rect">
            <a:avLst/>
          </a:prstGeom>
          <a:noFill/>
        </p:spPr>
        <p:txBody>
          <a:bodyPr wrap="square">
            <a:spAutoFit/>
          </a:bodyPr>
          <a:lstStyle/>
          <a:p>
            <a:r>
              <a:rPr lang="en-GB" sz="3200" dirty="0">
                <a:solidFill>
                  <a:srgbClr val="000000"/>
                </a:solidFill>
                <a:effectLst/>
                <a:latin typeface="Segoe UI" panose="020B0502040204020203" pitchFamily="34" charset="0"/>
                <a:ea typeface="Calibri" panose="020F0502020204030204" pitchFamily="34" charset="0"/>
              </a:rPr>
              <a:t>People were also bringing babies to Jesus for him to place his hands on them. When the disciples saw this, they rebuked them. </a:t>
            </a:r>
          </a:p>
          <a:p>
            <a:endParaRPr lang="en-GB" sz="3200" dirty="0">
              <a:solidFill>
                <a:srgbClr val="000000"/>
              </a:solidFill>
              <a:effectLst/>
              <a:latin typeface="Segoe UI" panose="020B0502040204020203" pitchFamily="34" charset="0"/>
              <a:ea typeface="Calibri" panose="020F0502020204030204" pitchFamily="34" charset="0"/>
            </a:endParaRPr>
          </a:p>
          <a:p>
            <a:pPr algn="r"/>
            <a:r>
              <a:rPr lang="en-GB" sz="3200" dirty="0">
                <a:solidFill>
                  <a:srgbClr val="000000"/>
                </a:solidFill>
                <a:latin typeface="Segoe UI" panose="020B0502040204020203" pitchFamily="34" charset="0"/>
              </a:rPr>
              <a:t>Luke 18 v 15</a:t>
            </a:r>
            <a:endParaRPr lang="en-GB" sz="3200" dirty="0"/>
          </a:p>
        </p:txBody>
      </p:sp>
    </p:spTree>
    <p:extLst>
      <p:ext uri="{BB962C8B-B14F-4D97-AF65-F5344CB8AC3E}">
        <p14:creationId xmlns:p14="http://schemas.microsoft.com/office/powerpoint/2010/main" val="1648186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6B5EF9-DB45-6583-DE44-3D709B925E1B}"/>
              </a:ext>
            </a:extLst>
          </p:cNvPr>
          <p:cNvSpPr txBox="1"/>
          <p:nvPr/>
        </p:nvSpPr>
        <p:spPr>
          <a:xfrm>
            <a:off x="-162514" y="506279"/>
            <a:ext cx="6672281" cy="1569660"/>
          </a:xfrm>
          <a:prstGeom prst="rect">
            <a:avLst/>
          </a:prstGeom>
          <a:noFill/>
        </p:spPr>
        <p:txBody>
          <a:bodyPr wrap="square" rtlCol="0">
            <a:spAutoFit/>
          </a:bodyPr>
          <a:lstStyle/>
          <a:p>
            <a:pPr algn="r"/>
            <a:r>
              <a:rPr lang="en-GB" sz="4800" dirty="0">
                <a:solidFill>
                  <a:srgbClr val="002060"/>
                </a:solidFill>
                <a:latin typeface="Raleway Medium" panose="020B0603030101060003" pitchFamily="34" charset="0"/>
              </a:rPr>
              <a:t>Let the little children come to me</a:t>
            </a:r>
          </a:p>
        </p:txBody>
      </p:sp>
      <p:pic>
        <p:nvPicPr>
          <p:cNvPr id="3" name="Picture 2" descr="A picture containing text&#10;&#10;Description automatically generated">
            <a:extLst>
              <a:ext uri="{FF2B5EF4-FFF2-40B4-BE49-F238E27FC236}">
                <a16:creationId xmlns:a16="http://schemas.microsoft.com/office/drawing/2014/main" id="{96A2916C-51F9-BA36-B45E-A197987BB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6437" y="340946"/>
            <a:ext cx="5124856" cy="6176108"/>
          </a:xfrm>
          <a:prstGeom prst="rect">
            <a:avLst/>
          </a:prstGeom>
        </p:spPr>
      </p:pic>
      <p:sp>
        <p:nvSpPr>
          <p:cNvPr id="7" name="TextBox 6">
            <a:extLst>
              <a:ext uri="{FF2B5EF4-FFF2-40B4-BE49-F238E27FC236}">
                <a16:creationId xmlns:a16="http://schemas.microsoft.com/office/drawing/2014/main" id="{D87BCDBB-3904-FA22-55E0-A7B76429CAFA}"/>
              </a:ext>
            </a:extLst>
          </p:cNvPr>
          <p:cNvSpPr txBox="1"/>
          <p:nvPr/>
        </p:nvSpPr>
        <p:spPr>
          <a:xfrm>
            <a:off x="580075" y="2337275"/>
            <a:ext cx="5830977" cy="4520725"/>
          </a:xfrm>
          <a:prstGeom prst="rect">
            <a:avLst/>
          </a:prstGeom>
          <a:noFill/>
        </p:spPr>
        <p:txBody>
          <a:bodyPr wrap="square">
            <a:spAutoFit/>
          </a:bodyPr>
          <a:lstStyle/>
          <a:p>
            <a:pPr>
              <a:lnSpc>
                <a:spcPct val="107000"/>
              </a:lnSpc>
              <a:spcAft>
                <a:spcPts val="800"/>
              </a:spcAft>
            </a:pPr>
            <a:r>
              <a:rPr lang="en-GB" sz="2600" b="1" baseline="30000" dirty="0">
                <a:solidFill>
                  <a:srgbClr val="000000"/>
                </a:solidFill>
                <a:effectLst/>
                <a:latin typeface="Raleway Medium" panose="020B0603030101060003" pitchFamily="34" charset="0"/>
                <a:ea typeface="Calibri" panose="020F0502020204030204" pitchFamily="34" charset="0"/>
                <a:cs typeface="Times New Roman" panose="02020603050405020304" pitchFamily="18" charset="0"/>
              </a:rPr>
              <a:t>16 </a:t>
            </a:r>
            <a:r>
              <a:rPr lang="en-GB" sz="2600" dirty="0">
                <a:solidFill>
                  <a:srgbClr val="000000"/>
                </a:solidFill>
                <a:effectLst/>
                <a:latin typeface="Raleway Medium" panose="020B0603030101060003" pitchFamily="34" charset="0"/>
                <a:ea typeface="Calibri" panose="020F0502020204030204" pitchFamily="34" charset="0"/>
                <a:cs typeface="Times New Roman" panose="02020603050405020304" pitchFamily="18" charset="0"/>
              </a:rPr>
              <a:t>But Jesus called the children to him and said, “Let the little children come to me, and do not hinder them, for the kingdom of God belongs to such as these. </a:t>
            </a:r>
            <a:r>
              <a:rPr lang="en-GB" sz="2600" b="1" baseline="30000" dirty="0">
                <a:solidFill>
                  <a:srgbClr val="000000"/>
                </a:solidFill>
                <a:effectLst/>
                <a:latin typeface="Raleway Medium" panose="020B0603030101060003" pitchFamily="34" charset="0"/>
                <a:ea typeface="Calibri" panose="020F0502020204030204" pitchFamily="34" charset="0"/>
                <a:cs typeface="Times New Roman" panose="02020603050405020304" pitchFamily="18" charset="0"/>
              </a:rPr>
              <a:t>17 </a:t>
            </a:r>
            <a:r>
              <a:rPr lang="en-GB" sz="2600" dirty="0">
                <a:solidFill>
                  <a:srgbClr val="000000"/>
                </a:solidFill>
                <a:effectLst/>
                <a:latin typeface="Raleway Medium" panose="020B0603030101060003" pitchFamily="34" charset="0"/>
                <a:ea typeface="Calibri" panose="020F0502020204030204" pitchFamily="34" charset="0"/>
                <a:cs typeface="Times New Roman" panose="02020603050405020304" pitchFamily="18" charset="0"/>
              </a:rPr>
              <a:t>Truly I tell you, anyone who will not receive the kingdom of God like a little child will never enter it.”</a:t>
            </a:r>
          </a:p>
          <a:p>
            <a:pPr algn="r">
              <a:lnSpc>
                <a:spcPct val="107000"/>
              </a:lnSpc>
              <a:spcAft>
                <a:spcPts val="800"/>
              </a:spcAft>
            </a:pPr>
            <a:r>
              <a:rPr lang="en-GB" sz="2600" dirty="0">
                <a:solidFill>
                  <a:srgbClr val="000000"/>
                </a:solidFill>
                <a:latin typeface="Segoe UI" panose="020B0502040204020203" pitchFamily="34" charset="0"/>
              </a:rPr>
              <a:t>Luke 18 v 16-17</a:t>
            </a:r>
            <a:endParaRPr lang="en-GB" sz="2600" dirty="0"/>
          </a:p>
          <a:p>
            <a:pPr>
              <a:lnSpc>
                <a:spcPct val="107000"/>
              </a:lnSpc>
              <a:spcAft>
                <a:spcPts val="800"/>
              </a:spcAft>
            </a:pPr>
            <a:endParaRPr lang="en-GB" sz="2400" dirty="0">
              <a:effectLst/>
              <a:latin typeface="Raleway Medium" panose="020B06030301010600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2018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grass, outdoor, child&#10;&#10;Description automatically generated">
            <a:extLst>
              <a:ext uri="{FF2B5EF4-FFF2-40B4-BE49-F238E27FC236}">
                <a16:creationId xmlns:a16="http://schemas.microsoft.com/office/drawing/2014/main" id="{94EE849A-7A3D-1FFC-45F4-E8BF08D012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28" y="511095"/>
            <a:ext cx="7701496" cy="5134331"/>
          </a:xfrm>
          <a:prstGeom prst="rect">
            <a:avLst/>
          </a:prstGeom>
        </p:spPr>
      </p:pic>
      <p:sp>
        <p:nvSpPr>
          <p:cNvPr id="4" name="TextBox 3">
            <a:extLst>
              <a:ext uri="{FF2B5EF4-FFF2-40B4-BE49-F238E27FC236}">
                <a16:creationId xmlns:a16="http://schemas.microsoft.com/office/drawing/2014/main" id="{B8D5FA02-5CD0-B7B3-DB2E-5FAE72C7AFD3}"/>
              </a:ext>
            </a:extLst>
          </p:cNvPr>
          <p:cNvSpPr txBox="1"/>
          <p:nvPr/>
        </p:nvSpPr>
        <p:spPr>
          <a:xfrm>
            <a:off x="6246961" y="4883922"/>
            <a:ext cx="5375153" cy="1200329"/>
          </a:xfrm>
          <a:prstGeom prst="rect">
            <a:avLst/>
          </a:prstGeom>
          <a:solidFill>
            <a:srgbClr val="000066"/>
          </a:solidFill>
          <a:ln>
            <a:solidFill>
              <a:schemeClr val="bg1"/>
            </a:solidFill>
          </a:ln>
        </p:spPr>
        <p:txBody>
          <a:bodyPr wrap="square" rtlCol="0">
            <a:spAutoFit/>
          </a:bodyPr>
          <a:lstStyle/>
          <a:p>
            <a:pPr algn="ctr"/>
            <a:r>
              <a:rPr lang="en-GB" sz="7200" dirty="0">
                <a:solidFill>
                  <a:schemeClr val="bg1"/>
                </a:solidFill>
                <a:latin typeface="Raleway Medium" panose="020B0603030101060003" pitchFamily="34" charset="0"/>
              </a:rPr>
              <a:t>Precious</a:t>
            </a:r>
          </a:p>
        </p:txBody>
      </p:sp>
      <p:sp>
        <p:nvSpPr>
          <p:cNvPr id="8" name="Heart 7">
            <a:extLst>
              <a:ext uri="{FF2B5EF4-FFF2-40B4-BE49-F238E27FC236}">
                <a16:creationId xmlns:a16="http://schemas.microsoft.com/office/drawing/2014/main" id="{48FA4232-5DCD-F31D-54C8-F59E215B571E}"/>
              </a:ext>
            </a:extLst>
          </p:cNvPr>
          <p:cNvSpPr/>
          <p:nvPr/>
        </p:nvSpPr>
        <p:spPr>
          <a:xfrm>
            <a:off x="9906444" y="511095"/>
            <a:ext cx="1712068" cy="1527243"/>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Circle of smiling faces of children with heads together looking downwards, wearing matching athletic shirts">
            <a:extLst>
              <a:ext uri="{FF2B5EF4-FFF2-40B4-BE49-F238E27FC236}">
                <a16:creationId xmlns:a16="http://schemas.microsoft.com/office/drawing/2014/main" id="{26672DA3-7B4D-B970-4FAA-DB9C76018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6265" y="2377205"/>
            <a:ext cx="3152247" cy="2103589"/>
          </a:xfrm>
          <a:prstGeom prst="rect">
            <a:avLst/>
          </a:prstGeom>
        </p:spPr>
      </p:pic>
    </p:spTree>
    <p:extLst>
      <p:ext uri="{BB962C8B-B14F-4D97-AF65-F5344CB8AC3E}">
        <p14:creationId xmlns:p14="http://schemas.microsoft.com/office/powerpoint/2010/main" val="3948089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D5FA02-5CD0-B7B3-DB2E-5FAE72C7AFD3}"/>
              </a:ext>
            </a:extLst>
          </p:cNvPr>
          <p:cNvSpPr txBox="1"/>
          <p:nvPr/>
        </p:nvSpPr>
        <p:spPr>
          <a:xfrm>
            <a:off x="2515493" y="1477607"/>
            <a:ext cx="6734034" cy="3416320"/>
          </a:xfrm>
          <a:prstGeom prst="rect">
            <a:avLst/>
          </a:prstGeom>
          <a:solidFill>
            <a:schemeClr val="bg1"/>
          </a:solidFill>
        </p:spPr>
        <p:txBody>
          <a:bodyPr wrap="square" rtlCol="0">
            <a:spAutoFit/>
          </a:bodyPr>
          <a:lstStyle/>
          <a:p>
            <a:pPr algn="ctr"/>
            <a:r>
              <a:rPr lang="en-GB" sz="7200" dirty="0">
                <a:solidFill>
                  <a:srgbClr val="002060"/>
                </a:solidFill>
                <a:latin typeface="Raleway Medium" panose="020B0603030101060003" pitchFamily="34" charset="0"/>
              </a:rPr>
              <a:t>How can we have faith like little children?</a:t>
            </a:r>
          </a:p>
        </p:txBody>
      </p:sp>
    </p:spTree>
    <p:extLst>
      <p:ext uri="{BB962C8B-B14F-4D97-AF65-F5344CB8AC3E}">
        <p14:creationId xmlns:p14="http://schemas.microsoft.com/office/powerpoint/2010/main" val="139164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41C4D5CDA42D4BA600B2D23FF5BDC7" ma:contentTypeVersion="11" ma:contentTypeDescription="Create a new document." ma:contentTypeScope="" ma:versionID="3f4c7bee3b6bf6a987e0beb8b800aabc">
  <xsd:schema xmlns:xsd="http://www.w3.org/2001/XMLSchema" xmlns:xs="http://www.w3.org/2001/XMLSchema" xmlns:p="http://schemas.microsoft.com/office/2006/metadata/properties" xmlns:ns3="d0c512e5-10b7-4430-8056-1bea84c4948e" xmlns:ns4="8b01eb6c-472e-4e56-a9a3-5e4d5a7669e9" targetNamespace="http://schemas.microsoft.com/office/2006/metadata/properties" ma:root="true" ma:fieldsID="509a95e1fdc063e42f47fdd8fdb0fadc" ns3:_="" ns4:_="">
    <xsd:import namespace="d0c512e5-10b7-4430-8056-1bea84c4948e"/>
    <xsd:import namespace="8b01eb6c-472e-4e56-a9a3-5e4d5a7669e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c512e5-10b7-4430-8056-1bea84c4948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01eb6c-472e-4e56-a9a3-5e4d5a7669e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CA89ED-B895-46B6-B34F-51A883E386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c512e5-10b7-4430-8056-1bea84c4948e"/>
    <ds:schemaRef ds:uri="8b01eb6c-472e-4e56-a9a3-5e4d5a7669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41CD11-1F85-4B33-8FBD-7E607567107D}">
  <ds:schemaRefs>
    <ds:schemaRef ds:uri="http://schemas.microsoft.com/sharepoint/v3/contenttype/forms"/>
  </ds:schemaRefs>
</ds:datastoreItem>
</file>

<file path=customXml/itemProps3.xml><?xml version="1.0" encoding="utf-8"?>
<ds:datastoreItem xmlns:ds="http://schemas.openxmlformats.org/officeDocument/2006/customXml" ds:itemID="{234A74E0-04D0-43D8-8DA7-062005D7EE90}">
  <ds:schemaRefs>
    <ds:schemaRef ds:uri="http://schemas.microsoft.com/office/2006/documentManagement/types"/>
    <ds:schemaRef ds:uri="http://purl.org/dc/terms/"/>
    <ds:schemaRef ds:uri="http://purl.org/dc/elements/1.1/"/>
    <ds:schemaRef ds:uri="d0c512e5-10b7-4430-8056-1bea84c4948e"/>
    <ds:schemaRef ds:uri="http://www.w3.org/XML/1998/namespace"/>
    <ds:schemaRef ds:uri="http://schemas.openxmlformats.org/package/2006/metadata/core-properties"/>
    <ds:schemaRef ds:uri="8b01eb6c-472e-4e56-a9a3-5e4d5a7669e9"/>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652</TotalTime>
  <Words>293</Words>
  <Application>Microsoft Office PowerPoint</Application>
  <PresentationFormat>Widescreen</PresentationFormat>
  <Paragraphs>33</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Raleway Medium</vt:lpstr>
      <vt:lpstr>Segoe UI</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Burkett</dc:creator>
  <cp:lastModifiedBy>Adrian Howe</cp:lastModifiedBy>
  <cp:revision>3</cp:revision>
  <dcterms:created xsi:type="dcterms:W3CDTF">2023-03-03T09:10:04Z</dcterms:created>
  <dcterms:modified xsi:type="dcterms:W3CDTF">2023-03-04T10:57:58Z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0x010100A741C4D5CDA42D4BA600B2D23FF5BDC7</vt:lpwstr>
  </property>
</Properties>
</file>