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4" r:id="rId4"/>
    <p:sldId id="268" r:id="rId5"/>
    <p:sldId id="269" r:id="rId6"/>
    <p:sldId id="270" r:id="rId7"/>
    <p:sldId id="265" r:id="rId8"/>
    <p:sldId id="271" r:id="rId9"/>
    <p:sldId id="281" r:id="rId10"/>
    <p:sldId id="273" r:id="rId11"/>
    <p:sldId id="274" r:id="rId12"/>
    <p:sldId id="266" r:id="rId13"/>
    <p:sldId id="275" r:id="rId14"/>
    <p:sldId id="276" r:id="rId15"/>
    <p:sldId id="277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5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12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8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7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39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02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85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8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03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A73B-B904-4E9E-BB89-FACDD7B393B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4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8" b="650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764" y="6078072"/>
            <a:ext cx="6315636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Return of Jephthah – Jacob </a:t>
            </a:r>
            <a:r>
              <a:rPr lang="en-GB" sz="2800" b="1" dirty="0" err="1" smtClean="0">
                <a:solidFill>
                  <a:schemeClr val="bg1"/>
                </a:solidFill>
              </a:rPr>
              <a:t>Waben</a:t>
            </a:r>
            <a:r>
              <a:rPr lang="en-GB" sz="2800" b="1" dirty="0" smtClean="0">
                <a:solidFill>
                  <a:schemeClr val="bg1"/>
                </a:solidFill>
              </a:rPr>
              <a:t> - 1625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03671" y="973011"/>
            <a:ext cx="2364211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chemeClr val="bg1"/>
                </a:solidFill>
              </a:rPr>
              <a:t>Jephthah</a:t>
            </a:r>
            <a:endParaRPr lang="en-GB" sz="4000" b="1" baseline="30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94009" y="1802466"/>
            <a:ext cx="3173873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chemeClr val="bg1"/>
                </a:solidFill>
              </a:rPr>
              <a:t>Judges 10-12</a:t>
            </a:r>
            <a:endParaRPr lang="en-GB" sz="4000" b="1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6244" y="143556"/>
            <a:ext cx="8601638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chemeClr val="bg1"/>
                </a:solidFill>
              </a:rPr>
              <a:t>Adventure </a:t>
            </a:r>
            <a:r>
              <a:rPr lang="en-GB" sz="4400" b="1" dirty="0" smtClean="0">
                <a:solidFill>
                  <a:schemeClr val="bg1"/>
                </a:solidFill>
              </a:rPr>
              <a:t>with God Means Change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4" b="-8"/>
          <a:stretch/>
        </p:blipFill>
        <p:spPr>
          <a:xfrm>
            <a:off x="0" y="-13447"/>
            <a:ext cx="12192000" cy="68848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764" y="6078072"/>
            <a:ext cx="9717742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Lament of Jephthah’s Daughter – Narcisse Diaz de la Pena - 1846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764" y="310307"/>
            <a:ext cx="6640489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Change in Jephthah’s Life…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765" y="1176000"/>
            <a:ext cx="5100446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Military commander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764" y="2701185"/>
            <a:ext cx="2790383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Negotiator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1299110"/>
            <a:ext cx="2430378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11:1, 29-33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76336" y="2824295"/>
            <a:ext cx="1949117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11:12-28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765" y="4827658"/>
            <a:ext cx="11645624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God-given opportunity to use gifts constructively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7911" y="2000147"/>
            <a:ext cx="3223521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…but violent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1590" y="2132066"/>
            <a:ext cx="1552074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12:1-7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7911" y="3516523"/>
            <a:ext cx="4498867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…but hard-headed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88967" y="3648442"/>
            <a:ext cx="1744579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11:7-11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4" b="-8"/>
          <a:stretch/>
        </p:blipFill>
        <p:spPr>
          <a:xfrm>
            <a:off x="0" y="-13447"/>
            <a:ext cx="12192000" cy="68848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764" y="6078072"/>
            <a:ext cx="9717742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Lament of Jephthah’s Daughter – Narcisse Diaz de la Pena - 1846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764" y="310307"/>
            <a:ext cx="6640489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Change in Jephthah’s Life…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765" y="1176000"/>
            <a:ext cx="3993540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…Typical of God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765" y="2015965"/>
            <a:ext cx="3993540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…Points to Jesus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1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98" b="39068"/>
          <a:stretch/>
        </p:blipFill>
        <p:spPr>
          <a:xfrm>
            <a:off x="0" y="-13447"/>
            <a:ext cx="12192000" cy="68848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764" y="6078072"/>
            <a:ext cx="9717742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Lament of Jephthah’s Daughter – Morgan Bible – c1250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764" y="310307"/>
            <a:ext cx="8685857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The Tragedy of Jephthah’s Daughter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764" y="1176000"/>
            <a:ext cx="9717742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…Promise wasn’t right – Not God’s plan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764" y="2015965"/>
            <a:ext cx="9985267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…God doesn’t approve of human sacrifice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6608" y="2855930"/>
            <a:ext cx="4234172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Leviticus 18:21, 20:2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6608" y="3550387"/>
            <a:ext cx="4699392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2 Chronicles 28:3, 33:6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6608" y="4254284"/>
            <a:ext cx="4699392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Ezekiel 21:30, 23:37-39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96608" y="4988598"/>
            <a:ext cx="4017603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Jeremiah 7:18, 19:5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4927" y="4865488"/>
            <a:ext cx="3056022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Genesis 22?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5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8" b="650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764" y="6078072"/>
            <a:ext cx="6315636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Return of Jephthah – Jacob </a:t>
            </a:r>
            <a:r>
              <a:rPr lang="en-GB" sz="2800" b="1" dirty="0" err="1" smtClean="0">
                <a:solidFill>
                  <a:schemeClr val="bg1"/>
                </a:solidFill>
              </a:rPr>
              <a:t>Waben</a:t>
            </a:r>
            <a:r>
              <a:rPr lang="en-GB" sz="2800" b="1" dirty="0" smtClean="0">
                <a:solidFill>
                  <a:schemeClr val="bg1"/>
                </a:solidFill>
              </a:rPr>
              <a:t> - 1625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765" y="310307"/>
            <a:ext cx="4715436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Change For Israel…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765" y="1176000"/>
            <a:ext cx="2333182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10:10-16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765" y="2015965"/>
            <a:ext cx="4546993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From idols to God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8" b="650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764" y="6078072"/>
            <a:ext cx="6315636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Return of Jephthah – Jacob </a:t>
            </a:r>
            <a:r>
              <a:rPr lang="en-GB" sz="2800" b="1" dirty="0" err="1" smtClean="0">
                <a:solidFill>
                  <a:schemeClr val="bg1"/>
                </a:solidFill>
              </a:rPr>
              <a:t>Waben</a:t>
            </a:r>
            <a:r>
              <a:rPr lang="en-GB" sz="2800" b="1" dirty="0" smtClean="0">
                <a:solidFill>
                  <a:schemeClr val="bg1"/>
                </a:solidFill>
              </a:rPr>
              <a:t> - 1625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765" y="310307"/>
            <a:ext cx="4715436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Change For Israel…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765" y="1176000"/>
            <a:ext cx="1851919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Idols…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765" y="2015965"/>
            <a:ext cx="7699267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Baal = </a:t>
            </a:r>
            <a:r>
              <a:rPr lang="en-GB" sz="3600" b="1" dirty="0" err="1" smtClean="0">
                <a:solidFill>
                  <a:schemeClr val="bg1"/>
                </a:solidFill>
              </a:rPr>
              <a:t>Hadad</a:t>
            </a:r>
            <a:r>
              <a:rPr lang="en-GB" sz="3600" b="1" dirty="0" smtClean="0">
                <a:solidFill>
                  <a:schemeClr val="bg1"/>
                </a:solidFill>
              </a:rPr>
              <a:t> = god of harvest/weather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766" y="2710422"/>
            <a:ext cx="5990781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Astarte = goddess of love/war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766" y="3412155"/>
            <a:ext cx="673674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chemeClr val="bg1"/>
                </a:solidFill>
              </a:rPr>
              <a:t>Asherah</a:t>
            </a:r>
            <a:r>
              <a:rPr lang="en-GB" sz="3600" b="1" dirty="0" smtClean="0">
                <a:solidFill>
                  <a:schemeClr val="bg1"/>
                </a:solidFill>
              </a:rPr>
              <a:t> = goddess of fertility/sea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766" y="4115569"/>
            <a:ext cx="6520171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chemeClr val="bg1"/>
                </a:solidFill>
              </a:rPr>
              <a:t>Molech</a:t>
            </a:r>
            <a:r>
              <a:rPr lang="en-GB" sz="3600" b="1" dirty="0" smtClean="0">
                <a:solidFill>
                  <a:schemeClr val="bg1"/>
                </a:solidFill>
              </a:rPr>
              <a:t> = god of the underworld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766" y="4811138"/>
            <a:ext cx="3151329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Shamash = sun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79305" y="2015964"/>
            <a:ext cx="279887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err="1" smtClean="0">
                <a:solidFill>
                  <a:schemeClr val="bg1"/>
                </a:solidFill>
              </a:rPr>
              <a:t>Reshef</a:t>
            </a:r>
            <a:r>
              <a:rPr lang="en-GB" sz="3600" b="1" dirty="0" smtClean="0">
                <a:solidFill>
                  <a:schemeClr val="bg1"/>
                </a:solidFill>
              </a:rPr>
              <a:t> = War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79305" y="2734484"/>
            <a:ext cx="279887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</a:rPr>
              <a:t>Dagon = Corn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73389" y="3453004"/>
            <a:ext cx="2004791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err="1" smtClean="0">
                <a:solidFill>
                  <a:schemeClr val="bg1"/>
                </a:solidFill>
              </a:rPr>
              <a:t>Chemosh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19347" y="4150680"/>
            <a:ext cx="1258833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bg1"/>
                </a:solidFill>
              </a:rPr>
              <a:t>etc.…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9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8" b="650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764" y="6078072"/>
            <a:ext cx="6315636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Return of Jephthah – Jacob </a:t>
            </a:r>
            <a:r>
              <a:rPr lang="en-GB" sz="2800" b="1" dirty="0" err="1" smtClean="0">
                <a:solidFill>
                  <a:schemeClr val="bg1"/>
                </a:solidFill>
              </a:rPr>
              <a:t>Waben</a:t>
            </a:r>
            <a:r>
              <a:rPr lang="en-GB" sz="2800" b="1" dirty="0" smtClean="0">
                <a:solidFill>
                  <a:schemeClr val="bg1"/>
                </a:solidFill>
              </a:rPr>
              <a:t> - 1625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765" y="310307"/>
            <a:ext cx="4715436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Change For Israel…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765" y="1176000"/>
            <a:ext cx="10225898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…Complete redefinition of their worldview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3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8" b="650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764" y="6078072"/>
            <a:ext cx="6315636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Return of Jephthah – Jacob </a:t>
            </a:r>
            <a:r>
              <a:rPr lang="en-GB" sz="2800" b="1" dirty="0" err="1" smtClean="0">
                <a:solidFill>
                  <a:schemeClr val="bg1"/>
                </a:solidFill>
              </a:rPr>
              <a:t>Waben</a:t>
            </a:r>
            <a:r>
              <a:rPr lang="en-GB" sz="2800" b="1" dirty="0" smtClean="0">
                <a:solidFill>
                  <a:schemeClr val="bg1"/>
                </a:solidFill>
              </a:rPr>
              <a:t> - 1625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765" y="310307"/>
            <a:ext cx="3945414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Change for Us…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765" y="1176000"/>
            <a:ext cx="10009330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…Complete redefinition of our worldview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765" y="2017630"/>
            <a:ext cx="6014846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…Trying to live this truth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764" y="2859260"/>
            <a:ext cx="6315635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…Become more like Jesus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764" y="3700890"/>
            <a:ext cx="6014847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…Our adventure of faith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29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47" y="202501"/>
            <a:ext cx="5374106" cy="645299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3763" y="5029201"/>
            <a:ext cx="4065731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William Cowper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3764" y="5859527"/>
            <a:ext cx="2910699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1731 - 1800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916" y="323316"/>
            <a:ext cx="7684168" cy="62113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3764" y="5029201"/>
            <a:ext cx="3416026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John Newton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3764" y="5859527"/>
            <a:ext cx="2910699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1725 - 1807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8" b="650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764" y="6078072"/>
            <a:ext cx="6315636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Return of Jephthah – Jacob </a:t>
            </a:r>
            <a:r>
              <a:rPr lang="en-GB" sz="2800" b="1" dirty="0" err="1" smtClean="0">
                <a:solidFill>
                  <a:schemeClr val="bg1"/>
                </a:solidFill>
              </a:rPr>
              <a:t>Waben</a:t>
            </a:r>
            <a:r>
              <a:rPr lang="en-GB" sz="2800" b="1" dirty="0" smtClean="0">
                <a:solidFill>
                  <a:schemeClr val="bg1"/>
                </a:solidFill>
              </a:rPr>
              <a:t> - 1625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764" y="1224126"/>
            <a:ext cx="2364211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>
                <a:solidFill>
                  <a:schemeClr val="bg1"/>
                </a:solidFill>
              </a:rPr>
              <a:t>c</a:t>
            </a:r>
            <a:r>
              <a:rPr lang="en-GB" sz="4400" b="1" dirty="0" smtClean="0">
                <a:solidFill>
                  <a:schemeClr val="bg1"/>
                </a:solidFill>
              </a:rPr>
              <a:t>1070 BC</a:t>
            </a:r>
            <a:endParaRPr lang="en-GB" sz="4000" b="1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764" y="310307"/>
            <a:ext cx="1900047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When?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0"/>
          <a:stretch/>
        </p:blipFill>
        <p:spPr>
          <a:xfrm>
            <a:off x="3497810" y="0"/>
            <a:ext cx="519638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448465">
            <a:off x="5876544" y="2487168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RIVER JORDAN</a:t>
            </a:r>
          </a:p>
        </p:txBody>
      </p:sp>
      <p:sp>
        <p:nvSpPr>
          <p:cNvPr id="5" name="TextBox 4"/>
          <p:cNvSpPr txBox="1"/>
          <p:nvPr/>
        </p:nvSpPr>
        <p:spPr>
          <a:xfrm rot="16361177">
            <a:off x="6540111" y="2218565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GILEAD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764" y="310307"/>
            <a:ext cx="3581193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Who? Where?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764" y="1197813"/>
            <a:ext cx="2456330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Jephthah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640520">
            <a:off x="6726690" y="1167702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56148" y="3340923"/>
            <a:ext cx="1127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GAD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3762" y="2085319"/>
            <a:ext cx="3137649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From Gilead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761" y="2956202"/>
            <a:ext cx="3897291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Numbers 32, 35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08022" y="4383591"/>
            <a:ext cx="131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REUBEN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0640520">
            <a:off x="4744327" y="1644571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0"/>
          <a:stretch/>
        </p:blipFill>
        <p:spPr>
          <a:xfrm>
            <a:off x="3497810" y="0"/>
            <a:ext cx="519638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448465">
            <a:off x="5876544" y="2487168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RIVER JORDAN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764" y="310307"/>
            <a:ext cx="3581193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Who? Where?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764" y="1197813"/>
            <a:ext cx="1795731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Gilead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640520">
            <a:off x="6726690" y="1167702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56148" y="3340923"/>
            <a:ext cx="1127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GAD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3762" y="2085319"/>
            <a:ext cx="3397626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Land is yours if…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762" y="2782669"/>
            <a:ext cx="2456332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…you win it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8609" y="2848109"/>
            <a:ext cx="122658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11:24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762" y="3481435"/>
            <a:ext cx="4594414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…statute of limitations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0766" y="3548340"/>
            <a:ext cx="1226585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11:26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361177">
            <a:off x="6540111" y="2218565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GILEAD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08022" y="4383591"/>
            <a:ext cx="131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REUBEN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20640520">
            <a:off x="4744327" y="1644571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0"/>
          <a:stretch/>
        </p:blipFill>
        <p:spPr>
          <a:xfrm>
            <a:off x="3497810" y="0"/>
            <a:ext cx="5196381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073153" y="2797069"/>
            <a:ext cx="1850560" cy="2434863"/>
            <a:chOff x="7073153" y="2797069"/>
            <a:chExt cx="1850560" cy="2434863"/>
          </a:xfrm>
        </p:grpSpPr>
        <p:sp>
          <p:nvSpPr>
            <p:cNvPr id="6" name="Freeform 5"/>
            <p:cNvSpPr/>
            <p:nvPr/>
          </p:nvSpPr>
          <p:spPr>
            <a:xfrm>
              <a:off x="7073153" y="2797069"/>
              <a:ext cx="1411941" cy="2406943"/>
            </a:xfrm>
            <a:custGeom>
              <a:avLst/>
              <a:gdLst>
                <a:gd name="connsiteX0" fmla="*/ 80682 w 1411941"/>
                <a:gd name="connsiteY0" fmla="*/ 40341 h 2501153"/>
                <a:gd name="connsiteX1" fmla="*/ 0 w 1411941"/>
                <a:gd name="connsiteY1" fmla="*/ 2447365 h 2501153"/>
                <a:gd name="connsiteX2" fmla="*/ 1317812 w 1411941"/>
                <a:gd name="connsiteY2" fmla="*/ 2501153 h 2501153"/>
                <a:gd name="connsiteX3" fmla="*/ 1411941 w 1411941"/>
                <a:gd name="connsiteY3" fmla="*/ 0 h 2501153"/>
                <a:gd name="connsiteX4" fmla="*/ 80682 w 1411941"/>
                <a:gd name="connsiteY4" fmla="*/ 40341 h 250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941" h="2501153">
                  <a:moveTo>
                    <a:pt x="80682" y="40341"/>
                  </a:moveTo>
                  <a:lnTo>
                    <a:pt x="0" y="2447365"/>
                  </a:lnTo>
                  <a:lnTo>
                    <a:pt x="1317812" y="2501153"/>
                  </a:lnTo>
                  <a:lnTo>
                    <a:pt x="1411941" y="0"/>
                  </a:lnTo>
                  <a:lnTo>
                    <a:pt x="80682" y="4034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796473" y="4862600"/>
              <a:ext cx="1127240" cy="369332"/>
              <a:chOff x="7796473" y="4862600"/>
              <a:chExt cx="1127240" cy="369332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7829670" y="4931099"/>
                <a:ext cx="162338" cy="1623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796473" y="4862600"/>
                <a:ext cx="1127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rgbClr val="FF0000"/>
                    </a:solidFill>
                  </a:rPr>
                  <a:t>AROER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 rot="16448465">
            <a:off x="5876544" y="2487168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RIVER JORDAN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764" y="310307"/>
            <a:ext cx="3581193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Who? Where?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640520">
            <a:off x="6726690" y="1167702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23247" y="2786590"/>
            <a:ext cx="1434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EPHRAIM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8435" y="3298385"/>
            <a:ext cx="167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BENJAMIN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04774" y="4469434"/>
            <a:ext cx="167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JUDAH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54388">
            <a:off x="6551360" y="5086236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RIVER </a:t>
            </a:r>
            <a:r>
              <a:rPr lang="en-GB" b="1" dirty="0" smtClean="0">
                <a:solidFill>
                  <a:srgbClr val="002060"/>
                </a:solidFill>
              </a:rPr>
              <a:t>ARNON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1346923">
            <a:off x="6701439" y="2473721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RIVER </a:t>
            </a:r>
            <a:r>
              <a:rPr lang="en-GB" b="1" dirty="0" smtClean="0">
                <a:solidFill>
                  <a:srgbClr val="002060"/>
                </a:solidFill>
              </a:rPr>
              <a:t>JABBOK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56148" y="3340923"/>
            <a:ext cx="1127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GAD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08022" y="4383591"/>
            <a:ext cx="131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REUBEN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763" y="1146857"/>
            <a:ext cx="3581193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Disputed Land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3764" y="2008923"/>
            <a:ext cx="2621942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Judges 11:13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764" y="2709055"/>
            <a:ext cx="3426356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Judges 11:14-27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3764" y="3423719"/>
            <a:ext cx="3426356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Exodus 20:14-21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3764" y="4146268"/>
            <a:ext cx="3426356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Exodus 21:21-35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0640520">
            <a:off x="4744327" y="1644571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7424694" y="3386419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AMMONITES`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3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8" b="650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764" y="6078072"/>
            <a:ext cx="6315636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Return of Jephthah – Jacob </a:t>
            </a:r>
            <a:r>
              <a:rPr lang="en-GB" sz="2800" b="1" dirty="0" err="1" smtClean="0">
                <a:solidFill>
                  <a:schemeClr val="bg1"/>
                </a:solidFill>
              </a:rPr>
              <a:t>Waben</a:t>
            </a:r>
            <a:r>
              <a:rPr lang="en-GB" sz="2800" b="1" dirty="0" smtClean="0">
                <a:solidFill>
                  <a:schemeClr val="bg1"/>
                </a:solidFill>
              </a:rPr>
              <a:t> - 1625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764" y="1224126"/>
            <a:ext cx="5100447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Israel following idols</a:t>
            </a:r>
            <a:endParaRPr lang="en-GB" sz="4000" b="1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764" y="310307"/>
            <a:ext cx="6808931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Events Repeat Themselves…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764" y="2113882"/>
            <a:ext cx="2068489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Conflict</a:t>
            </a:r>
            <a:endParaRPr lang="en-GB" sz="4000" b="1" baseline="30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764" y="3003638"/>
            <a:ext cx="10899668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See Gideon </a:t>
            </a:r>
            <a:r>
              <a:rPr lang="en-GB" sz="3600" b="1" dirty="0" smtClean="0">
                <a:solidFill>
                  <a:schemeClr val="bg1"/>
                </a:solidFill>
              </a:rPr>
              <a:t>(Judges 6-8) </a:t>
            </a:r>
            <a:r>
              <a:rPr lang="en-GB" sz="4400" b="1" dirty="0" smtClean="0">
                <a:solidFill>
                  <a:schemeClr val="bg1"/>
                </a:solidFill>
              </a:rPr>
              <a:t>and Abimelech </a:t>
            </a:r>
            <a:r>
              <a:rPr lang="en-GB" sz="3600" b="1" dirty="0" smtClean="0">
                <a:solidFill>
                  <a:schemeClr val="bg1"/>
                </a:solidFill>
              </a:rPr>
              <a:t>(Judges 9)</a:t>
            </a:r>
            <a:endParaRPr lang="en-GB" sz="32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4" b="-8"/>
          <a:stretch/>
        </p:blipFill>
        <p:spPr>
          <a:xfrm>
            <a:off x="0" y="-13447"/>
            <a:ext cx="12192000" cy="68848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764" y="6078072"/>
            <a:ext cx="9717742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Lament of Jephthah’s Daughter – Narcisse Diaz de la Pena - 1846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765" y="1176000"/>
            <a:ext cx="5782236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Son of unfaithful father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764" y="2041693"/>
            <a:ext cx="10201835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Accepted then rejected by family &amp; society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764" y="2917688"/>
            <a:ext cx="7418295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Lived outside Israel as a bandit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764" y="310307"/>
            <a:ext cx="6640489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Change in Jephthah’s Life…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26188" y="3040798"/>
            <a:ext cx="82027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9:4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7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0"/>
          <a:stretch/>
        </p:blipFill>
        <p:spPr>
          <a:xfrm>
            <a:off x="3497810" y="0"/>
            <a:ext cx="519638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448465">
            <a:off x="5876544" y="2487168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RIVER JORDAN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764" y="310307"/>
            <a:ext cx="3581193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Who? Where?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764" y="1197813"/>
            <a:ext cx="2456330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Jephthah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640520">
            <a:off x="6726690" y="1167702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56148" y="3340923"/>
            <a:ext cx="1127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GAD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3762" y="2085319"/>
            <a:ext cx="3137649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From Gilead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762" y="2956202"/>
            <a:ext cx="2979297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Lived in </a:t>
            </a:r>
            <a:r>
              <a:rPr lang="en-GB" sz="4400" b="1" dirty="0" err="1" smtClean="0">
                <a:solidFill>
                  <a:schemeClr val="bg1"/>
                </a:solidFill>
              </a:rPr>
              <a:t>Tob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69405" y="1409608"/>
            <a:ext cx="162338" cy="1623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67921" y="1315576"/>
            <a:ext cx="112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TOB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361177">
            <a:off x="6540111" y="2218565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GILEAD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08022" y="4383591"/>
            <a:ext cx="131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REUBEN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0640520">
            <a:off x="4744327" y="1644571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4" b="-8"/>
          <a:stretch/>
        </p:blipFill>
        <p:spPr>
          <a:xfrm>
            <a:off x="0" y="-13447"/>
            <a:ext cx="12192000" cy="68848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764" y="6078072"/>
            <a:ext cx="9717742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Lament of Jephthah’s Daughter – Narcisse Diaz de la Pena - 1846</a:t>
            </a:r>
            <a:endParaRPr lang="en-GB" sz="2400" b="1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765" y="1176000"/>
            <a:ext cx="5782236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Son of unfaithful father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764" y="2041693"/>
            <a:ext cx="10201835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Accepted then rejected by family &amp; society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764" y="2917688"/>
            <a:ext cx="7418295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Lived outside Israel as a bandit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764" y="310307"/>
            <a:ext cx="6640489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Change in Jephthah’s Life…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26188" y="3040798"/>
            <a:ext cx="82027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9:4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</TotalTime>
  <Words>459</Words>
  <Application>Microsoft Office PowerPoint</Application>
  <PresentationFormat>Widescreen</PresentationFormat>
  <Paragraphs>129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Dyson</dc:creator>
  <cp:lastModifiedBy>Chris Dyson</cp:lastModifiedBy>
  <cp:revision>39</cp:revision>
  <dcterms:created xsi:type="dcterms:W3CDTF">2017-06-11T11:15:17Z</dcterms:created>
  <dcterms:modified xsi:type="dcterms:W3CDTF">2017-07-09T16:12:43Z</dcterms:modified>
</cp:coreProperties>
</file>