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5" r:id="rId3"/>
    <p:sldId id="277" r:id="rId4"/>
    <p:sldId id="276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338E9-15FA-4640-AD5C-D1F83EE64B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8103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156D8-68C3-49BC-91DD-B430DC91094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217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5156D8-68C3-49BC-91DD-B430DC91094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69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5156D8-68C3-49BC-91DD-B430DC91094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5156D8-68C3-49BC-91DD-B430DC91094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69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6414D-FE1E-41F7-8522-6B27E26F1D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007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5E0DD-86B2-4CCF-93E2-967C349B7E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44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4EDD8-A3DC-4F13-AF6B-B4DF20B5C2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39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B32FC-8590-44DE-A25A-25AC90FB92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669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EF1D2-F130-46B2-A0D0-1D4A60337D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89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DA410-E5E2-44C9-BD1A-BC037D32D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24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62E8C-E9C0-41B4-ACCE-8A136E74B1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103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082C6-D242-42C0-8696-3AB411BB24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8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78425-DC2B-4ABE-B9F3-778D9A35A8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01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0A19-5154-4218-9F34-1F2EB7D0B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771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DF5FE-C86B-4892-8B55-FC5CDB0509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46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DF89ED-AF9C-432D-B89D-67A64991571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8050"/>
          </a:xfrm>
        </p:spPr>
        <p:txBody>
          <a:bodyPr anchor="ctr"/>
          <a:lstStyle/>
          <a:p>
            <a:r>
              <a:rPr lang="en-GB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uniqueness of Jesus</a:t>
            </a:r>
          </a:p>
        </p:txBody>
      </p:sp>
      <p:pic>
        <p:nvPicPr>
          <p:cNvPr id="2054" name="Picture 6" descr="DSCF7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0575"/>
            <a:ext cx="2627783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27784" y="2564904"/>
            <a:ext cx="648372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John 14 : 6</a:t>
            </a:r>
          </a:p>
          <a:p>
            <a:pPr>
              <a:spcBef>
                <a:spcPct val="50000"/>
              </a:spcBef>
            </a:pPr>
            <a:endParaRPr lang="en-GB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GB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Acts 4 :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8050"/>
          </a:xfrm>
        </p:spPr>
        <p:txBody>
          <a:bodyPr anchor="ctr"/>
          <a:lstStyle/>
          <a:p>
            <a:r>
              <a:rPr lang="en-GB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uniqueness of Jesus</a:t>
            </a:r>
          </a:p>
        </p:txBody>
      </p:sp>
      <p:pic>
        <p:nvPicPr>
          <p:cNvPr id="2054" name="Picture 6" descr="DSCF7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0575"/>
            <a:ext cx="2627783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60279" y="1988840"/>
            <a:ext cx="6483721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a) The person of Christ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Phil. 2 : 6 – 8a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 1 : 14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The Work of Christ</a:t>
            </a:r>
          </a:p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Phil. 2 : 8 - 11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98072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What Christians believe about Jesus</a:t>
            </a:r>
          </a:p>
        </p:txBody>
      </p:sp>
    </p:spTree>
    <p:extLst>
      <p:ext uri="{BB962C8B-B14F-4D97-AF65-F5344CB8AC3E}">
        <p14:creationId xmlns:p14="http://schemas.microsoft.com/office/powerpoint/2010/main" val="313188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8050"/>
          </a:xfrm>
        </p:spPr>
        <p:txBody>
          <a:bodyPr anchor="ctr"/>
          <a:lstStyle/>
          <a:p>
            <a:r>
              <a:rPr lang="en-GB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uniqueness of Jesus</a:t>
            </a:r>
          </a:p>
        </p:txBody>
      </p:sp>
      <p:pic>
        <p:nvPicPr>
          <p:cNvPr id="2054" name="Picture 6" descr="DSCF7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0575"/>
            <a:ext cx="2627783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14962" y="1790332"/>
            <a:ext cx="6516216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Human sin has separated us from God.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 are put right with God through faith, not through keeping “the law”</a:t>
            </a:r>
            <a:r>
              <a:rPr kumimoji="0" lang="en-GB" altLang="en-US" sz="2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GB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etc.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Paul’s three illustrations :</a:t>
            </a:r>
            <a:endParaRPr kumimoji="0" lang="en-GB" altLang="en-US" sz="2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alt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Slave market – Rom. 3 : 24b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Sacrificial</a:t>
            </a:r>
            <a:r>
              <a:rPr kumimoji="0" lang="en-GB" altLang="en-US" sz="2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system – Rom. 3 : 25a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altLang="en-US" sz="2600" b="1" baseline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Law court – Rom. 3 : 25b – 26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6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Cor. 1 : 18 / 22 - 24</a:t>
            </a:r>
            <a:endParaRPr kumimoji="0" lang="en-GB" altLang="en-US" sz="2600" b="1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en-US" sz="2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052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The centrality of the cross – Rom. 3 : 21 - 26</a:t>
            </a:r>
          </a:p>
        </p:txBody>
      </p:sp>
    </p:spTree>
    <p:extLst>
      <p:ext uri="{BB962C8B-B14F-4D97-AF65-F5344CB8AC3E}">
        <p14:creationId xmlns:p14="http://schemas.microsoft.com/office/powerpoint/2010/main" val="397895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08050"/>
          </a:xfrm>
        </p:spPr>
        <p:txBody>
          <a:bodyPr anchor="ctr"/>
          <a:lstStyle/>
          <a:p>
            <a:r>
              <a:rPr lang="en-GB" altLang="en-US" sz="4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uniqueness of Jesus</a:t>
            </a:r>
          </a:p>
        </p:txBody>
      </p:sp>
      <p:pic>
        <p:nvPicPr>
          <p:cNvPr id="2054" name="Picture 6" descr="DSCF7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60575"/>
            <a:ext cx="2627783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627784" y="2060575"/>
            <a:ext cx="6483721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Sincerity versus Truth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3600" b="1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John 14 : 6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36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b) Justice versus Mercy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3600" b="1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Rom. 9 : 14 – 16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altLang="en-US" sz="36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c) Doing versus Done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altLang="en-US" sz="3600" b="1" noProof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Rom. 3 : 22 - 24</a:t>
            </a:r>
            <a:endParaRPr kumimoji="0" lang="en-GB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0527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Big questions</a:t>
            </a:r>
          </a:p>
        </p:txBody>
      </p:sp>
    </p:spTree>
    <p:extLst>
      <p:ext uri="{BB962C8B-B14F-4D97-AF65-F5344CB8AC3E}">
        <p14:creationId xmlns:p14="http://schemas.microsoft.com/office/powerpoint/2010/main" val="344033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153</Words>
  <Application>Microsoft Office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The uniqueness of Jesus</vt:lpstr>
      <vt:lpstr>The uniqueness of Jesus</vt:lpstr>
      <vt:lpstr>The uniqueness of Jesus</vt:lpstr>
      <vt:lpstr>The uniqueness of Jesus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from sin – Psalm 51</dc:title>
  <dc:creator>Compaq_Owner</dc:creator>
  <cp:lastModifiedBy>Geoffrey Greer</cp:lastModifiedBy>
  <cp:revision>19</cp:revision>
  <dcterms:created xsi:type="dcterms:W3CDTF">2011-03-26T10:50:44Z</dcterms:created>
  <dcterms:modified xsi:type="dcterms:W3CDTF">2017-03-19T16:35:10Z</dcterms:modified>
</cp:coreProperties>
</file>