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  <p:sldId id="261" r:id="rId6"/>
    <p:sldId id="263" r:id="rId7"/>
    <p:sldId id="264" r:id="rId8"/>
    <p:sldId id="265" r:id="rId9"/>
    <p:sldId id="260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74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79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80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6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72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99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62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11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64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08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37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A73B-B904-4E9E-BB89-FACDD7B393B7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E67C-6813-451B-A8BC-FCADF18073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55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5" b="5709"/>
          <a:stretch/>
        </p:blipFill>
        <p:spPr>
          <a:xfrm>
            <a:off x="0" y="-13448"/>
            <a:ext cx="9144000" cy="68714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39" y="6078071"/>
            <a:ext cx="8296837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Angel of the LORD Meets Gideon - </a:t>
            </a:r>
            <a:r>
              <a:rPr lang="en-GB" sz="2000" b="1" dirty="0" smtClean="0">
                <a:solidFill>
                  <a:schemeClr val="bg1"/>
                </a:solidFill>
              </a:rPr>
              <a:t>Gerbrand van den </a:t>
            </a:r>
            <a:r>
              <a:rPr lang="en-GB" sz="2000" b="1" dirty="0" err="1" smtClean="0">
                <a:solidFill>
                  <a:schemeClr val="bg1"/>
                </a:solidFill>
              </a:rPr>
              <a:t>Eeckhout</a:t>
            </a:r>
            <a:r>
              <a:rPr lang="en-GB" sz="2000" b="1" dirty="0" smtClean="0">
                <a:solidFill>
                  <a:schemeClr val="bg1"/>
                </a:solidFill>
              </a:rPr>
              <a:t> - C17</a:t>
            </a:r>
            <a:r>
              <a:rPr lang="en-GB" sz="2000" b="1" baseline="30000" dirty="0" smtClean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40" y="973010"/>
            <a:ext cx="160020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Gideon</a:t>
            </a:r>
            <a:endParaRPr lang="en-GB" sz="3200" b="1" baseline="30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939" y="1676210"/>
            <a:ext cx="1869143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Judges 7</a:t>
            </a:r>
            <a:endParaRPr lang="en-GB" sz="3200" b="1" baseline="30000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939" y="271299"/>
            <a:ext cx="531159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What is Trusting God Like?</a:t>
            </a:r>
          </a:p>
        </p:txBody>
      </p:sp>
    </p:spTree>
    <p:extLst>
      <p:ext uri="{BB962C8B-B14F-4D97-AF65-F5344CB8AC3E}">
        <p14:creationId xmlns:p14="http://schemas.microsoft.com/office/powerpoint/2010/main" val="31000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39" y="271299"/>
            <a:ext cx="6899957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What Can We Learn from War?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38" y="1112547"/>
            <a:ext cx="3370374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Old Testament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38" y="1953795"/>
            <a:ext cx="4431078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No international borders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938" y="2590700"/>
            <a:ext cx="395559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Local Kings and Rulers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938" y="3245893"/>
            <a:ext cx="395559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Decentralised Military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65450" y="3307448"/>
            <a:ext cx="3717846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Judges 6:34-35, 7:23-24</a:t>
            </a:r>
          </a:p>
        </p:txBody>
      </p:sp>
    </p:spTree>
    <p:extLst>
      <p:ext uri="{BB962C8B-B14F-4D97-AF65-F5344CB8AC3E}">
        <p14:creationId xmlns:p14="http://schemas.microsoft.com/office/powerpoint/2010/main" val="77109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8939" y="271299"/>
            <a:ext cx="6899957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What Can We Learn from War?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38" y="1112547"/>
            <a:ext cx="797895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Old Testament Rules of Engagement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38" y="1953795"/>
            <a:ext cx="476026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Fight your equals in battle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938" y="2590700"/>
            <a:ext cx="731923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Family loyalty allowed greater retribution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938" y="3245893"/>
            <a:ext cx="3697943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Respect for enemies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2352" y="2023180"/>
            <a:ext cx="3717846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8:18, 1 Sam 17:42-43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938" y="3882798"/>
            <a:ext cx="6899958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Kings should have an honourable death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938" y="4511873"/>
            <a:ext cx="4613958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Battles rarely to the death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8938" y="5159236"/>
            <a:ext cx="155986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Plunder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8938" y="5798875"/>
            <a:ext cx="4613958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God/god gives the victory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75533" y="3307448"/>
            <a:ext cx="953667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8:18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43038" y="2653082"/>
            <a:ext cx="1319427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8:19-20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77548" y="3501704"/>
            <a:ext cx="1447444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8:22-23 9:50-55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5068" y="4583018"/>
            <a:ext cx="2508148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1 Sam 17:51-53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83664" y="5220791"/>
            <a:ext cx="5102352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8:1-3, Joshua 6:17-19, Joshua 8:2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2378" y="5860430"/>
            <a:ext cx="192024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Joshua 6:15</a:t>
            </a:r>
          </a:p>
        </p:txBody>
      </p:sp>
    </p:spTree>
    <p:extLst>
      <p:ext uri="{BB962C8B-B14F-4D97-AF65-F5344CB8AC3E}">
        <p14:creationId xmlns:p14="http://schemas.microsoft.com/office/powerpoint/2010/main" val="75836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39" y="271299"/>
            <a:ext cx="4010453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What Happened?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38" y="1112547"/>
            <a:ext cx="574781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Forfeit opportunity to a fair fight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38" y="1799344"/>
            <a:ext cx="649762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300 Israelites circle the camp at night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938" y="2467853"/>
            <a:ext cx="732058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…but the victorious act already happened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938" y="3136362"/>
            <a:ext cx="732058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God revealed Himself to Midianites - Fear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8938" y="3780156"/>
            <a:ext cx="276687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Midianites fled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938" y="4448665"/>
            <a:ext cx="649762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6:16 – God and Gideon do it together</a:t>
            </a:r>
          </a:p>
        </p:txBody>
      </p:sp>
    </p:spTree>
    <p:extLst>
      <p:ext uri="{BB962C8B-B14F-4D97-AF65-F5344CB8AC3E}">
        <p14:creationId xmlns:p14="http://schemas.microsoft.com/office/powerpoint/2010/main" val="36582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39" y="271299"/>
            <a:ext cx="7119413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God Invited Gideon to Trust Him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38" y="1112547"/>
            <a:ext cx="812525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Humbly Acknowledge and Accept Vulnerability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938" y="1781056"/>
            <a:ext cx="825327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Acknowledge and Accept God’s Power and Love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8938" y="2431277"/>
            <a:ext cx="843615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Act in Obedience to God – Re-evaluate Situation</a:t>
            </a:r>
          </a:p>
        </p:txBody>
      </p:sp>
    </p:spTree>
    <p:extLst>
      <p:ext uri="{BB962C8B-B14F-4D97-AF65-F5344CB8AC3E}">
        <p14:creationId xmlns:p14="http://schemas.microsoft.com/office/powerpoint/2010/main" val="21527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39" y="271299"/>
            <a:ext cx="6278165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Jesus Invites Us to Trust Him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38" y="1112547"/>
            <a:ext cx="812525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Humbly Acknowledge and Accept Vulnerability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938" y="1781056"/>
            <a:ext cx="825327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Acknowledge and Accept God’s Power and Love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8938" y="2431277"/>
            <a:ext cx="843615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Act in Obedience to God – Re-evaluate Situation</a:t>
            </a:r>
          </a:p>
        </p:txBody>
      </p:sp>
    </p:spTree>
    <p:extLst>
      <p:ext uri="{BB962C8B-B14F-4D97-AF65-F5344CB8AC3E}">
        <p14:creationId xmlns:p14="http://schemas.microsoft.com/office/powerpoint/2010/main" val="95009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39" y="271299"/>
            <a:ext cx="6278165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What is Trusting God Like?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38" y="1112547"/>
            <a:ext cx="812525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Humbly Acknowledge and Accept Vulnerability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938" y="1781056"/>
            <a:ext cx="825327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Acknowledge and Accept God’s Power and Love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8938" y="2431277"/>
            <a:ext cx="843615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Act in Obedience to God – Re-evaluate Situation</a:t>
            </a:r>
          </a:p>
        </p:txBody>
      </p:sp>
    </p:spTree>
    <p:extLst>
      <p:ext uri="{BB962C8B-B14F-4D97-AF65-F5344CB8AC3E}">
        <p14:creationId xmlns:p14="http://schemas.microsoft.com/office/powerpoint/2010/main" val="16507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39" y="271299"/>
            <a:ext cx="5784389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Trusting God Can Be Like…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38" y="1112547"/>
            <a:ext cx="578439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Canaanite Woman – Matthew 15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938" y="1781056"/>
            <a:ext cx="485170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Generous Widow – Luke 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8938" y="2431277"/>
            <a:ext cx="485170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Father with Ill Son – Mark 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938" y="3081498"/>
            <a:ext cx="578439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Paul and Silas in Prison – Acts 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938" y="3731719"/>
            <a:ext cx="600384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Going the Extra Mile – Matthew 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8938" y="4389646"/>
            <a:ext cx="541863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Jesus in Gethsemane – Luke 22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938" y="5047573"/>
            <a:ext cx="6351318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Jesus Clearing the Temple – Mark 11</a:t>
            </a:r>
          </a:p>
        </p:txBody>
      </p:sp>
    </p:spTree>
    <p:extLst>
      <p:ext uri="{BB962C8B-B14F-4D97-AF65-F5344CB8AC3E}">
        <p14:creationId xmlns:p14="http://schemas.microsoft.com/office/powerpoint/2010/main" val="153051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39" y="271299"/>
            <a:ext cx="5784389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Trusting God Can Be Like…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38" y="1112547"/>
            <a:ext cx="541863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Paul’s Thorn – 2 Corinthians 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938" y="1781056"/>
            <a:ext cx="541863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Considering the Birds – Mark 6</a:t>
            </a:r>
          </a:p>
        </p:txBody>
      </p:sp>
    </p:spTree>
    <p:extLst>
      <p:ext uri="{BB962C8B-B14F-4D97-AF65-F5344CB8AC3E}">
        <p14:creationId xmlns:p14="http://schemas.microsoft.com/office/powerpoint/2010/main" val="210778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39" y="271299"/>
            <a:ext cx="6936533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Trusting God in Our Situation…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38" y="1112547"/>
            <a:ext cx="593069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What weakness/uncertainty/risk?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938" y="1781056"/>
            <a:ext cx="746688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How to acknowledge God love and power?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38" y="2431277"/>
            <a:ext cx="675365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What is a trusting, obedient response?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3040" y="3084532"/>
            <a:ext cx="689457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How do you need God’s help with that?</a:t>
            </a:r>
          </a:p>
        </p:txBody>
      </p:sp>
    </p:spTree>
    <p:extLst>
      <p:ext uri="{BB962C8B-B14F-4D97-AF65-F5344CB8AC3E}">
        <p14:creationId xmlns:p14="http://schemas.microsoft.com/office/powerpoint/2010/main" val="145652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8447" y="2392707"/>
            <a:ext cx="6547106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</a:rPr>
              <a:t>How do you Currently Need to Trust God?</a:t>
            </a:r>
          </a:p>
        </p:txBody>
      </p:sp>
    </p:spTree>
    <p:extLst>
      <p:ext uri="{BB962C8B-B14F-4D97-AF65-F5344CB8AC3E}">
        <p14:creationId xmlns:p14="http://schemas.microsoft.com/office/powerpoint/2010/main" val="25453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938" y="271299"/>
            <a:ext cx="4760261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What Was Trusting God Like for Gideon?</a:t>
            </a:r>
          </a:p>
        </p:txBody>
      </p:sp>
    </p:spTree>
    <p:extLst>
      <p:ext uri="{BB962C8B-B14F-4D97-AF65-F5344CB8AC3E}">
        <p14:creationId xmlns:p14="http://schemas.microsoft.com/office/powerpoint/2010/main" val="298719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939" y="271299"/>
            <a:ext cx="1815894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When?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38" y="1112547"/>
            <a:ext cx="2437685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~ 1100 BC</a:t>
            </a:r>
          </a:p>
        </p:txBody>
      </p:sp>
    </p:spTree>
    <p:extLst>
      <p:ext uri="{BB962C8B-B14F-4D97-AF65-F5344CB8AC3E}">
        <p14:creationId xmlns:p14="http://schemas.microsoft.com/office/powerpoint/2010/main" val="326832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939" y="271299"/>
            <a:ext cx="1450133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Who?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39" y="1112547"/>
            <a:ext cx="177931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Gideon</a:t>
            </a:r>
          </a:p>
        </p:txBody>
      </p:sp>
    </p:spTree>
    <p:extLst>
      <p:ext uri="{BB962C8B-B14F-4D97-AF65-F5344CB8AC3E}">
        <p14:creationId xmlns:p14="http://schemas.microsoft.com/office/powerpoint/2010/main" val="30716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0"/>
          <a:stretch/>
        </p:blipFill>
        <p:spPr>
          <a:xfrm>
            <a:off x="1973809" y="0"/>
            <a:ext cx="519638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6448465">
            <a:off x="4352544" y="2487168"/>
            <a:ext cx="232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RIVER JORDAN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951313">
            <a:off x="5268474" y="1996437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951313">
            <a:off x="3168571" y="2388626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939" y="271299"/>
            <a:ext cx="1450133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Who?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939" y="1112547"/>
            <a:ext cx="177931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Gideon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04924" y="3064026"/>
            <a:ext cx="2322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OPHRAH?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639904" y="3372559"/>
            <a:ext cx="162338" cy="1623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0"/>
          <a:stretch/>
        </p:blipFill>
        <p:spPr>
          <a:xfrm>
            <a:off x="1973809" y="0"/>
            <a:ext cx="519638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6448465">
            <a:off x="4352544" y="2487168"/>
            <a:ext cx="232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RIVER JORDAN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951313">
            <a:off x="5268474" y="1996437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951313">
            <a:off x="3168571" y="2388626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939" y="271299"/>
            <a:ext cx="1450133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Who?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938" y="1112547"/>
            <a:ext cx="2608903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Midianites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04924" y="3064026"/>
            <a:ext cx="2322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OPHRAH?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639904" y="3372559"/>
            <a:ext cx="162338" cy="1623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7614" y="6244038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MIDIAN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601968" y="6126480"/>
            <a:ext cx="341196" cy="696782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8939" y="1953795"/>
            <a:ext cx="170487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Nomadic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8939" y="2608988"/>
            <a:ext cx="736901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6:5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8939" y="3318945"/>
            <a:ext cx="974645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7:12</a:t>
            </a:r>
          </a:p>
        </p:txBody>
      </p:sp>
    </p:spTree>
    <p:extLst>
      <p:ext uri="{BB962C8B-B14F-4D97-AF65-F5344CB8AC3E}">
        <p14:creationId xmlns:p14="http://schemas.microsoft.com/office/powerpoint/2010/main" val="36841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0"/>
          <a:stretch/>
        </p:blipFill>
        <p:spPr>
          <a:xfrm>
            <a:off x="1973809" y="0"/>
            <a:ext cx="519638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6448465">
            <a:off x="4352544" y="2487168"/>
            <a:ext cx="232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RIVER JORDAN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951313">
            <a:off x="5268474" y="1996437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951313">
            <a:off x="3168571" y="2388626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MANASSEH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939" y="271299"/>
            <a:ext cx="1943909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Where?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938" y="1112547"/>
            <a:ext cx="305947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chemeClr val="bg1"/>
                </a:solidFill>
              </a:rPr>
              <a:t>Jezreel</a:t>
            </a:r>
            <a:r>
              <a:rPr lang="en-GB" sz="4000" b="1" dirty="0" smtClean="0">
                <a:solidFill>
                  <a:schemeClr val="bg1"/>
                </a:solidFill>
              </a:rPr>
              <a:t> Valley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04924" y="3064026"/>
            <a:ext cx="2322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OPHRAH?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639904" y="3372559"/>
            <a:ext cx="162338" cy="1623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7614" y="6244038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MIDIAN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56468" y="1230928"/>
            <a:ext cx="1345774" cy="230833"/>
          </a:xfrm>
          <a:prstGeom prst="straightConnector1">
            <a:avLst/>
          </a:prstGeom>
          <a:ln w="7620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45885" y="342349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MT. TABOR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7614" y="1000096"/>
            <a:ext cx="232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HILL OF MOREH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55434" y="685364"/>
            <a:ext cx="162338" cy="1623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847614" y="945456"/>
            <a:ext cx="162338" cy="1623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940" y="6078071"/>
            <a:ext cx="3697941" cy="4616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Hill of </a:t>
            </a:r>
            <a:r>
              <a:rPr lang="en-GB" sz="2400" b="1" dirty="0" err="1" smtClean="0">
                <a:solidFill>
                  <a:schemeClr val="bg1"/>
                </a:solidFill>
              </a:rPr>
              <a:t>Morah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err="1" smtClean="0">
                <a:solidFill>
                  <a:schemeClr val="bg1"/>
                </a:solidFill>
              </a:rPr>
              <a:t>Jezreel</a:t>
            </a:r>
            <a:r>
              <a:rPr lang="en-GB" sz="2400" b="1" dirty="0" smtClean="0">
                <a:solidFill>
                  <a:schemeClr val="bg1"/>
                </a:solidFill>
              </a:rPr>
              <a:t> Valley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39" y="271299"/>
            <a:ext cx="1943909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Where?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38" y="1112547"/>
            <a:ext cx="305947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err="1" smtClean="0">
                <a:solidFill>
                  <a:schemeClr val="bg1"/>
                </a:solidFill>
              </a:rPr>
              <a:t>Jezreel</a:t>
            </a:r>
            <a:r>
              <a:rPr lang="en-GB" sz="4000" b="1" dirty="0" smtClean="0">
                <a:solidFill>
                  <a:schemeClr val="bg1"/>
                </a:solidFill>
              </a:rPr>
              <a:t> Valley</a:t>
            </a:r>
          </a:p>
        </p:txBody>
      </p:sp>
    </p:spTree>
    <p:extLst>
      <p:ext uri="{BB962C8B-B14F-4D97-AF65-F5344CB8AC3E}">
        <p14:creationId xmlns:p14="http://schemas.microsoft.com/office/powerpoint/2010/main" val="22575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467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Dyson</dc:creator>
  <cp:lastModifiedBy>Chris Dyson</cp:lastModifiedBy>
  <cp:revision>17</cp:revision>
  <dcterms:created xsi:type="dcterms:W3CDTF">2017-06-11T11:15:17Z</dcterms:created>
  <dcterms:modified xsi:type="dcterms:W3CDTF">2017-06-11T13:55:33Z</dcterms:modified>
</cp:coreProperties>
</file>