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5" r:id="rId3"/>
    <p:sldId id="264" r:id="rId4"/>
    <p:sldId id="266" r:id="rId5"/>
    <p:sldId id="267" r:id="rId6"/>
    <p:sldId id="262" r:id="rId7"/>
    <p:sldId id="268" r:id="rId8"/>
    <p:sldId id="269" r:id="rId9"/>
    <p:sldId id="26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52715-07EE-4FB3-80D9-809F83911FBD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AEB3A-31FD-43CF-A301-061FC9844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5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480" y="4343911"/>
            <a:ext cx="5471024" cy="40997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3738"/>
            <a:ext cx="4554538" cy="3414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444625" y="0"/>
            <a:ext cx="4008438" cy="3006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1" y="3119901"/>
            <a:ext cx="6857999" cy="60225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 up to keep in touch with the vision, 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our prayer letters, and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 exciting stories of transformation.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a free book to give you, by </a:t>
            </a:r>
            <a:r>
              <a:rPr lang="en-US" sz="1800" dirty="0" smtClean="0"/>
              <a:t>founder 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</a:t>
            </a:r>
            <a:r>
              <a:rPr lang="en-US" sz="1800" b="0" i="0" u="none" strike="noStrike" cap="none" baseline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Morfin,who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founded the charity nearly 20 years ago.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of course we’re always delighted to meet people who might want to support through making a donation, either a one-off or regular. See me afterwards if you feel prompted to support in that way. </a:t>
            </a:r>
          </a:p>
          <a:p>
            <a:pPr marL="342900" marR="0" lvl="0" indent="-2667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800" b="0" i="0" u="none" strike="noStrike" cap="none" baseline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0649" y="8684901"/>
            <a:ext cx="2961336" cy="4430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3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4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9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9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9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9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4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9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2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7AD5-51E2-46CC-A540-73886D2D16B3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9447-3722-427C-AA47-929011FF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2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37deyj9LNAhUkJ8AKHXa-DN0QjRwIBw&amp;url=http://onlyfreewallpaper.com/view/starfish-on-the-beach-1280x720.html&amp;bvm=bv.126130881,d.ZGg&amp;psig=AFQjCNF0VWLPzNHqmxrsP-xe85yPEJPdIQ&amp;ust=14674574586440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ul+kid x16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" r="-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1" name="Shape 121"/>
          <p:cNvSpPr txBox="1"/>
          <p:nvPr/>
        </p:nvSpPr>
        <p:spPr>
          <a:xfrm>
            <a:off x="7053729" y="1403944"/>
            <a:ext cx="1763909" cy="517584"/>
          </a:xfrm>
          <a:prstGeom prst="rect">
            <a:avLst/>
          </a:prstGeom>
          <a:noFill/>
          <a:ln>
            <a:noFill/>
          </a:ln>
        </p:spPr>
        <p:txBody>
          <a:bodyPr lIns="82923" tIns="41450" rIns="82923" bIns="41450" anchor="t" anchorCtr="0">
            <a:noAutofit/>
          </a:bodyPr>
          <a:lstStyle/>
          <a:p>
            <a:pPr algn="r">
              <a:lnSpc>
                <a:spcPct val="93000"/>
              </a:lnSpc>
              <a:buSzPct val="25000"/>
            </a:pPr>
            <a:r>
              <a:rPr lang="en-US" sz="3200" dirty="0">
                <a:solidFill>
                  <a:schemeClr val="lt1"/>
                </a:solidFill>
                <a:latin typeface="Gill Sans MT"/>
                <a:ea typeface="Cabin"/>
                <a:cs typeface="Gill Sans MT"/>
                <a:sym typeface="Cabin"/>
              </a:rPr>
              <a:t>tlg.org.uk</a:t>
            </a:r>
          </a:p>
        </p:txBody>
      </p:sp>
      <p:pic>
        <p:nvPicPr>
          <p:cNvPr id="8" name="Shape 1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066" y="162783"/>
            <a:ext cx="1827768" cy="13272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1"/>
          <p:cNvSpPr/>
          <p:nvPr/>
        </p:nvSpPr>
        <p:spPr>
          <a:xfrm flipH="1">
            <a:off x="2465916" y="4868332"/>
            <a:ext cx="4619898" cy="1756833"/>
          </a:xfrm>
          <a:custGeom>
            <a:avLst/>
            <a:gdLst/>
            <a:ahLst/>
            <a:cxnLst/>
            <a:rect l="0" t="0" r="0" b="0"/>
            <a:pathLst>
              <a:path w="7019637" h="1443182" extrusionOk="0">
                <a:moveTo>
                  <a:pt x="92364" y="219364"/>
                </a:moveTo>
                <a:lnTo>
                  <a:pt x="0" y="1189182"/>
                </a:lnTo>
                <a:lnTo>
                  <a:pt x="7019637" y="1443182"/>
                </a:lnTo>
                <a:lnTo>
                  <a:pt x="6961909" y="0"/>
                </a:lnTo>
                <a:lnTo>
                  <a:pt x="92364" y="219364"/>
                </a:lnTo>
                <a:close/>
              </a:path>
            </a:pathLst>
          </a:custGeom>
          <a:solidFill>
            <a:srgbClr val="2B89BE"/>
          </a:solidFill>
          <a:ln>
            <a:noFill/>
          </a:ln>
        </p:spPr>
        <p:txBody>
          <a:bodyPr lIns="91404" tIns="45691" rIns="91404" bIns="45691" anchor="ctr" anchorCtr="0">
            <a:noAutofit/>
          </a:bodyPr>
          <a:lstStyle/>
          <a:p>
            <a:pPr algn="ctr">
              <a:lnSpc>
                <a:spcPct val="93000"/>
              </a:lnSpc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9" name="Shape 127"/>
          <p:cNvSpPr txBox="1">
            <a:spLocks/>
          </p:cNvSpPr>
          <p:nvPr/>
        </p:nvSpPr>
        <p:spPr>
          <a:xfrm>
            <a:off x="2" y="4996784"/>
            <a:ext cx="9143976" cy="137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3819" marR="0" indent="-240519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0876" marR="0" indent="-24037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7935" marR="0" indent="-24023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4991" marR="0" indent="-24009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en-US" dirty="0" smtClean="0">
                <a:solidFill>
                  <a:schemeClr val="lt1"/>
                </a:solidFill>
                <a:latin typeface="Gill Sans MT"/>
                <a:ea typeface="Lato"/>
                <a:cs typeface="Gill Sans MT"/>
                <a:sym typeface="Lato"/>
              </a:rPr>
              <a:t>Transforming </a:t>
            </a:r>
          </a:p>
          <a:p>
            <a:pPr>
              <a:buSzPct val="25000"/>
            </a:pPr>
            <a:r>
              <a:rPr lang="en-US" dirty="0" smtClean="0">
                <a:solidFill>
                  <a:schemeClr val="lt1"/>
                </a:solidFill>
                <a:latin typeface="Gill Sans MT"/>
                <a:ea typeface="Lato"/>
                <a:cs typeface="Gill Sans MT"/>
                <a:sym typeface="Lato"/>
              </a:rPr>
              <a:t>Lives for Good</a:t>
            </a:r>
            <a:endParaRPr lang="en-US" dirty="0">
              <a:solidFill>
                <a:schemeClr val="lt1"/>
              </a:solidFill>
              <a:latin typeface="Gill Sans MT"/>
              <a:ea typeface="Lato"/>
              <a:cs typeface="Gill Sans MT"/>
              <a:sym typeface="Lat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lnSpc>
                <a:spcPct val="95000"/>
              </a:lnSpc>
              <a:buSzPct val="25000"/>
            </a:pPr>
            <a:fld id="{00000000-1234-1234-1234-123412341234}" type="slidenum">
              <a:rPr lang="en-US" smtClean="0">
                <a:ea typeface="Times New Roman"/>
                <a:sym typeface="Times New Roman"/>
              </a:rPr>
              <a:pPr>
                <a:lnSpc>
                  <a:spcPct val="95000"/>
                </a:lnSpc>
                <a:buSzPct val="25000"/>
              </a:pPr>
              <a:t>1</a:t>
            </a:fld>
            <a:endParaRPr lang="en-US" dirty="0"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30675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55" r="-17242" b="-11197"/>
          <a:stretch/>
        </p:blipFill>
        <p:spPr>
          <a:xfrm>
            <a:off x="3710870" y="2214521"/>
            <a:ext cx="4229653" cy="438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/>
          <p:nvPr/>
        </p:nvSpPr>
        <p:spPr>
          <a:xfrm flipH="1">
            <a:off x="2641879" y="447966"/>
            <a:ext cx="4170659" cy="1142302"/>
          </a:xfrm>
          <a:custGeom>
            <a:avLst/>
            <a:gdLst/>
            <a:ahLst/>
            <a:cxnLst/>
            <a:rect l="0" t="0" r="0" b="0"/>
            <a:pathLst>
              <a:path w="7019637" h="1443182" extrusionOk="0">
                <a:moveTo>
                  <a:pt x="92364" y="219364"/>
                </a:moveTo>
                <a:lnTo>
                  <a:pt x="0" y="1189182"/>
                </a:lnTo>
                <a:lnTo>
                  <a:pt x="7019637" y="1443182"/>
                </a:lnTo>
                <a:lnTo>
                  <a:pt x="6961909" y="0"/>
                </a:lnTo>
                <a:lnTo>
                  <a:pt x="92364" y="219364"/>
                </a:lnTo>
                <a:close/>
              </a:path>
            </a:pathLst>
          </a:custGeom>
          <a:solidFill>
            <a:srgbClr val="74B94E"/>
          </a:solidFill>
          <a:ln>
            <a:noFill/>
          </a:ln>
        </p:spPr>
        <p:txBody>
          <a:bodyPr lIns="91404" tIns="45691" rIns="91404" bIns="45691" anchor="ctr" anchorCtr="0">
            <a:noAutofit/>
          </a:bodyPr>
          <a:lstStyle/>
          <a:p>
            <a:pPr algn="ctr">
              <a:lnSpc>
                <a:spcPct val="93000"/>
              </a:lnSpc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549560" y="586219"/>
            <a:ext cx="8229633" cy="8093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</a:pPr>
            <a:r>
              <a:rPr lang="en-US" sz="3300" b="1" dirty="0">
                <a:solidFill>
                  <a:schemeClr val="lt1"/>
                </a:solidFill>
                <a:latin typeface="Gill Sans MT"/>
                <a:ea typeface="Lato"/>
                <a:cs typeface="Gill Sans MT"/>
                <a:sym typeface="Lato"/>
              </a:rPr>
              <a:t>Keeping in touch</a:t>
            </a:r>
          </a:p>
        </p:txBody>
      </p:sp>
      <p:pic>
        <p:nvPicPr>
          <p:cNvPr id="500" name="Shape 50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875" y="1895671"/>
            <a:ext cx="3417358" cy="449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LG Transforming Logo_portrai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874" y="5519379"/>
            <a:ext cx="1110397" cy="12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500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80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0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8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outlook.office365.com/owa/service.svc/s/GetAttachmentThumbnail?id=AAMkADExOTMxYzE4LTQxYzAtNDhmZS1iMDdjLWFlZWY5YjQxYTY2ZABGAAAAAAC5xpNMHxNrRL8ktT5BnIxjBwA%2B%2FP8eaLelTY9s%2ByKT%2B%2FUZAAAAAAEMAAA%2B%2FP8eaLelTY9s%2ByKT%2B%2FUZAAFfL%2FVIAAABEgAQANa%2FIn8tYqhGklFM2UuSBjA%3D&amp;thumbnailType=2&amp;X-OWA-CANARY=Xnl4Svwhu0ex93aQmVNiHiB2tSs1ndQYt2E6w18QRrQ9MXN3qakJPiE75RONEdnPYcMkX1YFM1g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outlook.office365.com/owa/service.svc/s/GetAttachmentThumbnail?id=AAMkADExOTMxYzE4LTQxYzAtNDhmZS1iMDdjLWFlZWY5YjQxYTY2ZABGAAAAAAC5xpNMHxNrRL8ktT5BnIxjBwA%2B%2FP8eaLelTY9s%2ByKT%2B%2FUZAAAAAAEMAAA%2B%2FP8eaLelTY9s%2ByKT%2B%2FUZAAFfL%2FVIAAABEgAQANa%2FIn8tYqhGklFM2UuSBjA%3D&amp;thumbnailType=2&amp;X-OWA-CANARY=Xnl4Svwhu0ex93aQmVNiHiB2tSs1ndQYt2E6w18QRrQ9MXN3qakJPiE75RONEdnPYcMkX1YFM1g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2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1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nlyfreewallpaper.com/download/starfish-on-the-beach-1280x7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ape 1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912" y="5445224"/>
            <a:ext cx="1179696" cy="7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00184" y="61964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Gill Sans MT"/>
                <a:ea typeface="Lato"/>
                <a:cs typeface="Gill Sans MT"/>
                <a:sym typeface="Lato"/>
              </a:rPr>
              <a:t>Transforming </a:t>
            </a:r>
          </a:p>
          <a:p>
            <a:pPr algn="ctr"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Gill Sans MT"/>
                <a:ea typeface="Lato"/>
                <a:cs typeface="Gill Sans MT"/>
                <a:sym typeface="Lato"/>
              </a:rPr>
              <a:t>Lives for Good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95</Words>
  <Application>Microsoft Office PowerPoint</Application>
  <PresentationFormat>On-screen Show (4:3)</PresentationFormat>
  <Paragraphs>11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Keeping in touch</vt:lpstr>
    </vt:vector>
  </TitlesOfParts>
  <Company>Bradford  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Esther Finney</cp:lastModifiedBy>
  <cp:revision>9</cp:revision>
  <dcterms:created xsi:type="dcterms:W3CDTF">2016-07-01T10:30:02Z</dcterms:created>
  <dcterms:modified xsi:type="dcterms:W3CDTF">2017-06-24T19:58:35Z</dcterms:modified>
</cp:coreProperties>
</file>