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sldIdLst>
    <p:sldId id="264" r:id="rId2"/>
    <p:sldId id="263" r:id="rId3"/>
    <p:sldId id="262" r:id="rId4"/>
    <p:sldId id="258" r:id="rId5"/>
    <p:sldId id="259" r:id="rId6"/>
    <p:sldId id="265" r:id="rId7"/>
    <p:sldId id="266" r:id="rId8"/>
    <p:sldId id="267" r:id="rId9"/>
    <p:sldId id="268" r:id="rId10"/>
    <p:sldId id="260" r:id="rId11"/>
    <p:sldId id="273" r:id="rId12"/>
    <p:sldId id="269" r:id="rId13"/>
    <p:sldId id="261" r:id="rId14"/>
    <p:sldId id="270" r:id="rId15"/>
    <p:sldId id="257" r:id="rId16"/>
    <p:sldId id="256"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a:xfrm>
            <a:off x="3962399" y="5870575"/>
            <a:ext cx="4893958" cy="377825"/>
          </a:xfrm>
        </p:spPr>
        <p:txBody>
          <a:bodyPr/>
          <a:lstStyle/>
          <a:p>
            <a:endParaRPr lang="en-GB"/>
          </a:p>
        </p:txBody>
      </p:sp>
      <p:sp>
        <p:nvSpPr>
          <p:cNvPr id="6" name="Slide Number Placeholder 5"/>
          <p:cNvSpPr>
            <a:spLocks noGrp="1"/>
          </p:cNvSpPr>
          <p:nvPr>
            <p:ph type="sldNum" sz="quarter" idx="12"/>
          </p:nvPr>
        </p:nvSpPr>
        <p:spPr>
          <a:xfrm>
            <a:off x="10608958" y="5870575"/>
            <a:ext cx="551167" cy="377825"/>
          </a:xfrm>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42265865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7F36B-E24C-446B-8BE4-BE6EF43422AB}"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286403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157881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44669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2184016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1799622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3721281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257854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260787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21955197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7F36B-E24C-446B-8BE4-BE6EF43422AB}"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322245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E7F36B-E24C-446B-8BE4-BE6EF43422AB}"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41403480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E7F36B-E24C-446B-8BE4-BE6EF43422AB}" type="datetimeFigureOut">
              <a:rPr lang="en-GB" smtClean="0"/>
              <a:t>18/05/2017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1288187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E7F36B-E24C-446B-8BE4-BE6EF43422AB}" type="datetimeFigureOut">
              <a:rPr lang="en-GB" smtClean="0"/>
              <a:t>18/05/2017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75788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CE7F36B-E24C-446B-8BE4-BE6EF43422AB}" type="datetimeFigureOut">
              <a:rPr lang="en-GB" smtClean="0"/>
              <a:t>18/05/2017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3513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7F36B-E24C-446B-8BE4-BE6EF43422AB}"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31726618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7F36B-E24C-446B-8BE4-BE6EF43422AB}"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5125C-E571-4434-81D9-684BF6447A37}" type="slidenum">
              <a:rPr lang="en-GB" smtClean="0"/>
              <a:t>‹#›</a:t>
            </a:fld>
            <a:endParaRPr lang="en-GB"/>
          </a:p>
        </p:txBody>
      </p:sp>
    </p:spTree>
    <p:extLst>
      <p:ext uri="{BB962C8B-B14F-4D97-AF65-F5344CB8AC3E}">
        <p14:creationId xmlns:p14="http://schemas.microsoft.com/office/powerpoint/2010/main" val="122209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E7F36B-E24C-446B-8BE4-BE6EF43422AB}" type="datetimeFigureOut">
              <a:rPr lang="en-GB" smtClean="0"/>
              <a:t>18/05/2017</a:t>
            </a:fld>
            <a:endParaRPr lang="en-GB"/>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935125C-E571-4434-81D9-684BF6447A37}" type="slidenum">
              <a:rPr lang="en-GB" smtClean="0"/>
              <a:t>‹#›</a:t>
            </a:fld>
            <a:endParaRPr lang="en-GB"/>
          </a:p>
        </p:txBody>
      </p:sp>
    </p:spTree>
    <p:extLst>
      <p:ext uri="{BB962C8B-B14F-4D97-AF65-F5344CB8AC3E}">
        <p14:creationId xmlns:p14="http://schemas.microsoft.com/office/powerpoint/2010/main" val="3379752758"/>
      </p:ext>
    </p:extLst>
  </p:cSld>
  <p:clrMap bg1="dk1" tx1="lt1" bg2="dk2" tx2="lt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67" r:id="rId15"/>
    <p:sldLayoutId id="2147483968" r:id="rId16"/>
    <p:sldLayoutId id="214748396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are we good news to the poor?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22079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GB" dirty="0"/>
              <a:t>Acts 4: 32</a:t>
            </a:r>
            <a:br>
              <a:rPr lang="en-GB" dirty="0"/>
            </a:br>
            <a:r>
              <a:rPr lang="en-GB" dirty="0"/>
              <a:t/>
            </a:r>
            <a:br>
              <a:rPr lang="en-GB" dirty="0"/>
            </a:br>
            <a:r>
              <a:rPr lang="en-GB" i="1" dirty="0"/>
              <a:t>All the believers were one in heart and mind. No one claimed that any of their possessions was their own, but they shared everything they had. </a:t>
            </a:r>
          </a:p>
        </p:txBody>
      </p:sp>
    </p:spTree>
    <p:extLst>
      <p:ext uri="{BB962C8B-B14F-4D97-AF65-F5344CB8AC3E}">
        <p14:creationId xmlns:p14="http://schemas.microsoft.com/office/powerpoint/2010/main" val="3547997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Think…</a:t>
            </a:r>
          </a:p>
          <a:p>
            <a:endParaRPr lang="en-GB" dirty="0"/>
          </a:p>
          <a:p>
            <a:pPr lvl="1"/>
            <a:r>
              <a:rPr lang="en-GB" dirty="0" smtClean="0"/>
              <a:t>What can I do?</a:t>
            </a:r>
            <a:endParaRPr lang="en-GB" dirty="0"/>
          </a:p>
        </p:txBody>
      </p:sp>
    </p:spTree>
    <p:extLst>
      <p:ext uri="{BB962C8B-B14F-4D97-AF65-F5344CB8AC3E}">
        <p14:creationId xmlns:p14="http://schemas.microsoft.com/office/powerpoint/2010/main" val="140506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574801"/>
            <a:ext cx="10131425" cy="4660900"/>
          </a:xfrm>
        </p:spPr>
        <p:txBody>
          <a:bodyPr>
            <a:normAutofit fontScale="92500" lnSpcReduction="10000"/>
          </a:bodyPr>
          <a:lstStyle/>
          <a:p>
            <a:r>
              <a:rPr lang="en-GB" dirty="0" smtClean="0"/>
              <a:t>Job 2: 11-13</a:t>
            </a:r>
          </a:p>
          <a:p>
            <a:endParaRPr lang="en-GB" dirty="0" smtClean="0"/>
          </a:p>
          <a:p>
            <a:pPr marL="0" indent="0">
              <a:buNone/>
            </a:pPr>
            <a:r>
              <a:rPr lang="en-GB" dirty="0" smtClean="0"/>
              <a:t>	</a:t>
            </a:r>
            <a:r>
              <a:rPr lang="en-GB" i="1" dirty="0" smtClean="0"/>
              <a:t>When </a:t>
            </a:r>
            <a:r>
              <a:rPr lang="en-GB" i="1" dirty="0"/>
              <a:t>Job’s three friends, </a:t>
            </a:r>
            <a:r>
              <a:rPr lang="en-GB" i="1" dirty="0" err="1"/>
              <a:t>Eliphaz</a:t>
            </a:r>
            <a:r>
              <a:rPr lang="en-GB" i="1" dirty="0"/>
              <a:t> the </a:t>
            </a:r>
            <a:r>
              <a:rPr lang="en-GB" i="1" dirty="0" err="1"/>
              <a:t>Temanite</a:t>
            </a:r>
            <a:r>
              <a:rPr lang="en-GB" i="1" dirty="0"/>
              <a:t>, </a:t>
            </a:r>
            <a:r>
              <a:rPr lang="en-GB" i="1" dirty="0" err="1"/>
              <a:t>Bildad</a:t>
            </a:r>
            <a:r>
              <a:rPr lang="en-GB" i="1" dirty="0"/>
              <a:t> the </a:t>
            </a:r>
            <a:r>
              <a:rPr lang="en-GB" i="1" dirty="0" err="1"/>
              <a:t>Shuhite</a:t>
            </a:r>
            <a:r>
              <a:rPr lang="en-GB" i="1" dirty="0"/>
              <a:t> and </a:t>
            </a:r>
            <a:r>
              <a:rPr lang="en-GB" i="1" dirty="0" smtClean="0"/>
              <a:t>	</a:t>
            </a:r>
            <a:r>
              <a:rPr lang="en-GB" i="1" dirty="0" err="1" smtClean="0"/>
              <a:t>Zophar</a:t>
            </a:r>
            <a:r>
              <a:rPr lang="en-GB" i="1" dirty="0" smtClean="0"/>
              <a:t> </a:t>
            </a:r>
            <a:r>
              <a:rPr lang="en-GB" i="1" dirty="0"/>
              <a:t>the </a:t>
            </a:r>
            <a:r>
              <a:rPr lang="en-GB" i="1" dirty="0" err="1"/>
              <a:t>Naamathite</a:t>
            </a:r>
            <a:r>
              <a:rPr lang="en-GB" i="1" dirty="0"/>
              <a:t>, heard </a:t>
            </a:r>
            <a:r>
              <a:rPr lang="en-GB" i="1" dirty="0" smtClean="0"/>
              <a:t>about </a:t>
            </a:r>
            <a:r>
              <a:rPr lang="en-GB" i="1" dirty="0"/>
              <a:t>all the troubles that had </a:t>
            </a:r>
            <a:r>
              <a:rPr lang="en-GB" i="1" dirty="0" smtClean="0"/>
              <a:t>come 	upon him</a:t>
            </a:r>
            <a:r>
              <a:rPr lang="en-GB" i="1" dirty="0"/>
              <a:t>, they set out from their homes and met together by </a:t>
            </a:r>
            <a:r>
              <a:rPr lang="en-GB" i="1" dirty="0" smtClean="0"/>
              <a:t>	agreement </a:t>
            </a:r>
            <a:r>
              <a:rPr lang="en-GB" i="1" dirty="0"/>
              <a:t>to go </a:t>
            </a:r>
            <a:r>
              <a:rPr lang="en-GB" i="1" dirty="0" smtClean="0"/>
              <a:t>and </a:t>
            </a:r>
            <a:r>
              <a:rPr lang="en-GB" i="1" dirty="0"/>
              <a:t>sympathise with him and comfort him. </a:t>
            </a:r>
            <a:r>
              <a:rPr lang="en-GB" i="1" dirty="0" smtClean="0"/>
              <a:t>When 	they </a:t>
            </a:r>
            <a:r>
              <a:rPr lang="en-GB" i="1" dirty="0"/>
              <a:t>saw him from a </a:t>
            </a:r>
            <a:r>
              <a:rPr lang="en-GB" i="1" dirty="0" smtClean="0"/>
              <a:t>distance</a:t>
            </a:r>
            <a:r>
              <a:rPr lang="en-GB" i="1" dirty="0"/>
              <a:t>, </a:t>
            </a:r>
            <a:r>
              <a:rPr lang="en-GB" i="1" dirty="0" smtClean="0"/>
              <a:t>they </a:t>
            </a:r>
            <a:r>
              <a:rPr lang="en-GB" i="1" dirty="0"/>
              <a:t>could hardly recognise him; they </a:t>
            </a:r>
            <a:r>
              <a:rPr lang="en-GB" i="1" dirty="0" smtClean="0"/>
              <a:t>	began </a:t>
            </a:r>
            <a:r>
              <a:rPr lang="en-GB" i="1" dirty="0"/>
              <a:t>to weep aloud, and they tore their robes and sprinkled </a:t>
            </a:r>
            <a:r>
              <a:rPr lang="en-GB" i="1" dirty="0" smtClean="0"/>
              <a:t>dust </a:t>
            </a:r>
            <a:r>
              <a:rPr lang="en-GB" i="1" dirty="0"/>
              <a:t>on </a:t>
            </a:r>
            <a:r>
              <a:rPr lang="en-GB" i="1" dirty="0" smtClean="0"/>
              <a:t>	their </a:t>
            </a:r>
            <a:r>
              <a:rPr lang="en-GB" i="1" dirty="0"/>
              <a:t>heads. </a:t>
            </a:r>
            <a:r>
              <a:rPr lang="en-GB" i="1" dirty="0" smtClean="0"/>
              <a:t>Then </a:t>
            </a:r>
            <a:r>
              <a:rPr lang="en-GB" i="1" dirty="0"/>
              <a:t>they sat on the ground with him for seven days and </a:t>
            </a:r>
            <a:r>
              <a:rPr lang="en-GB" i="1" dirty="0" smtClean="0"/>
              <a:t>	seven </a:t>
            </a:r>
            <a:r>
              <a:rPr lang="en-GB" i="1" dirty="0"/>
              <a:t>nights. No one </a:t>
            </a:r>
            <a:r>
              <a:rPr lang="en-GB" i="1" dirty="0" smtClean="0"/>
              <a:t>said </a:t>
            </a:r>
            <a:r>
              <a:rPr lang="en-GB" i="1" dirty="0"/>
              <a:t>a word to him, because they saw how great </a:t>
            </a:r>
            <a:r>
              <a:rPr lang="en-GB" i="1" dirty="0" smtClean="0"/>
              <a:t>	his </a:t>
            </a:r>
            <a:r>
              <a:rPr lang="en-GB" i="1" dirty="0"/>
              <a:t>suffering was.</a:t>
            </a:r>
            <a:endParaRPr lang="en-GB" i="1" dirty="0"/>
          </a:p>
        </p:txBody>
      </p:sp>
    </p:spTree>
    <p:extLst>
      <p:ext uri="{BB962C8B-B14F-4D97-AF65-F5344CB8AC3E}">
        <p14:creationId xmlns:p14="http://schemas.microsoft.com/office/powerpoint/2010/main" val="2153734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Luke 4</a:t>
            </a:r>
            <a:br>
              <a:rPr lang="en-GB" dirty="0"/>
            </a:br>
            <a:r>
              <a:rPr lang="en-GB" dirty="0"/>
              <a:t/>
            </a:r>
            <a:br>
              <a:rPr lang="en-GB" dirty="0"/>
            </a:br>
            <a:r>
              <a:rPr lang="en-GB" dirty="0" smtClean="0"/>
              <a:t>v1</a:t>
            </a:r>
            <a:r>
              <a:rPr lang="en-GB" dirty="0"/>
              <a:t>: Jesus, full of the Holy Spirit returned from the Jordan and was led by the Spirit into the desert…</a:t>
            </a:r>
            <a:br>
              <a:rPr lang="en-GB" dirty="0"/>
            </a:br>
            <a:r>
              <a:rPr lang="en-GB" dirty="0"/>
              <a:t/>
            </a:r>
            <a:br>
              <a:rPr lang="en-GB" dirty="0"/>
            </a:br>
            <a:r>
              <a:rPr lang="en-GB" dirty="0" smtClean="0"/>
              <a:t>v14</a:t>
            </a:r>
            <a:r>
              <a:rPr lang="en-GB" dirty="0"/>
              <a:t>: Jesus returned to Galilee in the power of the Spirit…</a:t>
            </a:r>
            <a:br>
              <a:rPr lang="en-GB" dirty="0"/>
            </a:br>
            <a:r>
              <a:rPr lang="en-GB" dirty="0"/>
              <a:t/>
            </a:r>
            <a:br>
              <a:rPr lang="en-GB" dirty="0"/>
            </a:br>
            <a:r>
              <a:rPr lang="en-GB" dirty="0" smtClean="0"/>
              <a:t>v18</a:t>
            </a:r>
            <a:r>
              <a:rPr lang="en-GB" dirty="0"/>
              <a:t>: Jesus read: “The Spirit of the Lord is upon me…”</a:t>
            </a:r>
            <a:br>
              <a:rPr lang="en-GB" dirty="0"/>
            </a:br>
            <a:endParaRPr lang="en-GB" dirty="0"/>
          </a:p>
        </p:txBody>
      </p:sp>
    </p:spTree>
    <p:extLst>
      <p:ext uri="{BB962C8B-B14F-4D97-AF65-F5344CB8AC3E}">
        <p14:creationId xmlns:p14="http://schemas.microsoft.com/office/powerpoint/2010/main" val="3777885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must be open to the Spirit</a:t>
            </a:r>
          </a:p>
          <a:p>
            <a:endParaRPr lang="en-GB" dirty="0"/>
          </a:p>
        </p:txBody>
      </p:sp>
    </p:spTree>
    <p:extLst>
      <p:ext uri="{BB962C8B-B14F-4D97-AF65-F5344CB8AC3E}">
        <p14:creationId xmlns:p14="http://schemas.microsoft.com/office/powerpoint/2010/main" val="2339844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752601"/>
            <a:ext cx="10131425" cy="4572000"/>
          </a:xfrm>
        </p:spPr>
        <p:txBody>
          <a:bodyPr>
            <a:normAutofit fontScale="92500" lnSpcReduction="10000"/>
          </a:bodyPr>
          <a:lstStyle/>
          <a:p>
            <a:r>
              <a:rPr lang="en-GB" dirty="0" smtClean="0"/>
              <a:t>Isaiah 58: </a:t>
            </a:r>
          </a:p>
          <a:p>
            <a:pPr marL="0" indent="0">
              <a:buNone/>
            </a:pPr>
            <a:endParaRPr lang="en-GB" baseline="30000" dirty="0" smtClean="0"/>
          </a:p>
          <a:p>
            <a:pPr marL="0" indent="0">
              <a:buNone/>
            </a:pPr>
            <a:r>
              <a:rPr lang="en-GB" baseline="30000" dirty="0" smtClean="0"/>
              <a:t>	</a:t>
            </a:r>
            <a:r>
              <a:rPr lang="en-GB" dirty="0" smtClean="0"/>
              <a:t>You </a:t>
            </a:r>
            <a:r>
              <a:rPr lang="en-GB" dirty="0"/>
              <a:t>fast only to quarrel and to fight and to hit with a wicked fist. </a:t>
            </a:r>
            <a:r>
              <a:rPr lang="en-GB" dirty="0" smtClean="0"/>
              <a:t>	Fasting </a:t>
            </a:r>
            <a:r>
              <a:rPr lang="en-GB" dirty="0"/>
              <a:t>like yours this day will not </a:t>
            </a:r>
            <a:r>
              <a:rPr lang="en-GB" dirty="0" smtClean="0"/>
              <a:t>	make </a:t>
            </a:r>
            <a:r>
              <a:rPr lang="en-GB" dirty="0"/>
              <a:t>your voice to be heard on </a:t>
            </a:r>
            <a:r>
              <a:rPr lang="en-GB" dirty="0" smtClean="0"/>
              <a:t>	high</a:t>
            </a:r>
            <a:r>
              <a:rPr lang="en-GB" dirty="0"/>
              <a:t>.</a:t>
            </a:r>
            <a:br>
              <a:rPr lang="en-GB" dirty="0"/>
            </a:br>
            <a:r>
              <a:rPr lang="en-GB" dirty="0" smtClean="0"/>
              <a:t>	Is </a:t>
            </a:r>
            <a:r>
              <a:rPr lang="en-GB" dirty="0"/>
              <a:t>such the fast that I choose, a day for a person to humble himself? Is </a:t>
            </a:r>
            <a:r>
              <a:rPr lang="en-GB" dirty="0" smtClean="0"/>
              <a:t>	it </a:t>
            </a:r>
            <a:r>
              <a:rPr lang="en-GB" dirty="0"/>
              <a:t>to bow down his head like a </a:t>
            </a:r>
            <a:r>
              <a:rPr lang="en-GB" dirty="0" smtClean="0"/>
              <a:t>	reed</a:t>
            </a:r>
            <a:r>
              <a:rPr lang="en-GB" dirty="0"/>
              <a:t>, and to spread sackcloth and ashes </a:t>
            </a:r>
            <a:r>
              <a:rPr lang="en-GB" dirty="0" smtClean="0"/>
              <a:t>	under </a:t>
            </a:r>
            <a:r>
              <a:rPr lang="en-GB" dirty="0"/>
              <a:t>him? Will you call this a fast, and a day acceptable to </a:t>
            </a:r>
            <a:r>
              <a:rPr lang="en-GB" dirty="0" smtClean="0"/>
              <a:t>	the</a:t>
            </a:r>
            <a:r>
              <a:rPr lang="en-GB" dirty="0"/>
              <a:t> </a:t>
            </a:r>
            <a:r>
              <a:rPr lang="en-GB" cap="small" dirty="0"/>
              <a:t>Lord</a:t>
            </a:r>
            <a:r>
              <a:rPr lang="en-GB" dirty="0"/>
              <a:t>?</a:t>
            </a:r>
            <a:br>
              <a:rPr lang="en-GB" dirty="0"/>
            </a:br>
            <a:r>
              <a:rPr lang="en-GB" dirty="0" smtClean="0"/>
              <a:t>	“</a:t>
            </a:r>
            <a:r>
              <a:rPr lang="en-GB" dirty="0"/>
              <a:t>Is not this the fast that I choose: to loose the bonds of wickedness, to </a:t>
            </a:r>
            <a:r>
              <a:rPr lang="en-GB" dirty="0" smtClean="0"/>
              <a:t>	undo </a:t>
            </a:r>
            <a:r>
              <a:rPr lang="en-GB" dirty="0"/>
              <a:t>the straps of the yoke, to </a:t>
            </a:r>
            <a:r>
              <a:rPr lang="en-GB" dirty="0" smtClean="0"/>
              <a:t>let </a:t>
            </a:r>
            <a:r>
              <a:rPr lang="en-GB" dirty="0"/>
              <a:t>the oppressed go free, and to break </a:t>
            </a:r>
            <a:r>
              <a:rPr lang="en-GB" dirty="0" smtClean="0"/>
              <a:t>	every </a:t>
            </a:r>
            <a:r>
              <a:rPr lang="en-GB" dirty="0"/>
              <a:t>yoke?</a:t>
            </a:r>
          </a:p>
        </p:txBody>
      </p:sp>
    </p:spTree>
    <p:extLst>
      <p:ext uri="{BB962C8B-B14F-4D97-AF65-F5344CB8AC3E}">
        <p14:creationId xmlns:p14="http://schemas.microsoft.com/office/powerpoint/2010/main" val="1384262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3101" y="1244601"/>
            <a:ext cx="10131425" cy="4800600"/>
          </a:xfrm>
        </p:spPr>
        <p:txBody>
          <a:bodyPr>
            <a:normAutofit fontScale="92500" lnSpcReduction="10000"/>
          </a:bodyPr>
          <a:lstStyle/>
          <a:p>
            <a:pPr marL="0" indent="0">
              <a:buNone/>
            </a:pPr>
            <a:r>
              <a:rPr lang="en-GB" b="1" baseline="30000" dirty="0" smtClean="0"/>
              <a:t>	</a:t>
            </a:r>
            <a:r>
              <a:rPr lang="en-GB" dirty="0" smtClean="0"/>
              <a:t>Is </a:t>
            </a:r>
            <a:r>
              <a:rPr lang="en-GB" dirty="0"/>
              <a:t>it not to share your bread with the hungry and bring the homeless </a:t>
            </a:r>
            <a:r>
              <a:rPr lang="en-GB" dirty="0" smtClean="0"/>
              <a:t>	poor </a:t>
            </a:r>
            <a:r>
              <a:rPr lang="en-GB" dirty="0"/>
              <a:t>into your house; when you </a:t>
            </a:r>
            <a:r>
              <a:rPr lang="en-GB" dirty="0" smtClean="0"/>
              <a:t>see </a:t>
            </a:r>
            <a:r>
              <a:rPr lang="en-GB" dirty="0"/>
              <a:t>the naked, to cover him, and not </a:t>
            </a:r>
            <a:r>
              <a:rPr lang="en-GB" dirty="0" smtClean="0"/>
              <a:t>	to </a:t>
            </a:r>
            <a:r>
              <a:rPr lang="en-GB" dirty="0"/>
              <a:t>hide yourself from your own flesh?</a:t>
            </a:r>
            <a:br>
              <a:rPr lang="en-GB" dirty="0"/>
            </a:br>
            <a:r>
              <a:rPr lang="en-GB" dirty="0" smtClean="0"/>
              <a:t>	Then </a:t>
            </a:r>
            <a:r>
              <a:rPr lang="en-GB" dirty="0"/>
              <a:t>shall your light break forth like the dawn, and your healing shall </a:t>
            </a:r>
            <a:r>
              <a:rPr lang="en-GB" dirty="0" smtClean="0"/>
              <a:t>	spring </a:t>
            </a:r>
            <a:r>
              <a:rPr lang="en-GB" dirty="0"/>
              <a:t>up speedily; your </a:t>
            </a:r>
            <a:r>
              <a:rPr lang="en-GB" dirty="0" smtClean="0"/>
              <a:t>righteousness </a:t>
            </a:r>
            <a:r>
              <a:rPr lang="en-GB" dirty="0"/>
              <a:t>shall go before you; the glory of </a:t>
            </a:r>
            <a:r>
              <a:rPr lang="en-GB" dirty="0" smtClean="0"/>
              <a:t>	the</a:t>
            </a:r>
            <a:r>
              <a:rPr lang="en-GB" dirty="0"/>
              <a:t> </a:t>
            </a:r>
            <a:r>
              <a:rPr lang="en-GB" cap="small" dirty="0"/>
              <a:t>Lord</a:t>
            </a:r>
            <a:r>
              <a:rPr lang="en-GB" dirty="0"/>
              <a:t> shall be your rear </a:t>
            </a:r>
            <a:r>
              <a:rPr lang="en-GB" dirty="0" smtClean="0"/>
              <a:t>guard</a:t>
            </a:r>
            <a:r>
              <a:rPr lang="en-GB" dirty="0"/>
              <a:t>.</a:t>
            </a:r>
            <a:br>
              <a:rPr lang="en-GB" dirty="0"/>
            </a:br>
            <a:r>
              <a:rPr lang="en-GB" dirty="0" smtClean="0"/>
              <a:t>	Then </a:t>
            </a:r>
            <a:r>
              <a:rPr lang="en-GB" dirty="0"/>
              <a:t>you shall call, and the </a:t>
            </a:r>
            <a:r>
              <a:rPr lang="en-GB" cap="small" dirty="0"/>
              <a:t>Lord</a:t>
            </a:r>
            <a:r>
              <a:rPr lang="en-GB" dirty="0"/>
              <a:t> will answer; you shall cry, and he will </a:t>
            </a:r>
            <a:r>
              <a:rPr lang="en-GB" dirty="0" smtClean="0"/>
              <a:t>	say</a:t>
            </a:r>
            <a:r>
              <a:rPr lang="en-GB" dirty="0"/>
              <a:t>, ‘Here I am.’ If you take </a:t>
            </a:r>
            <a:r>
              <a:rPr lang="en-GB" dirty="0" smtClean="0"/>
              <a:t>	away</a:t>
            </a:r>
            <a:r>
              <a:rPr lang="en-GB" dirty="0"/>
              <a:t> the yoke from your midst, the </a:t>
            </a:r>
            <a:r>
              <a:rPr lang="en-GB" dirty="0" smtClean="0"/>
              <a:t>	pointing </a:t>
            </a:r>
            <a:r>
              <a:rPr lang="en-GB" dirty="0"/>
              <a:t>of the finger, and speaking wickedness,</a:t>
            </a:r>
            <a:br>
              <a:rPr lang="en-GB" dirty="0"/>
            </a:br>
            <a:r>
              <a:rPr lang="en-GB" dirty="0" smtClean="0"/>
              <a:t>	if </a:t>
            </a:r>
            <a:r>
              <a:rPr lang="en-GB" dirty="0"/>
              <a:t>you pour yourself out for the hungry and satisfy the desire of the </a:t>
            </a:r>
            <a:r>
              <a:rPr lang="en-GB" dirty="0" smtClean="0"/>
              <a:t>	afflicted</a:t>
            </a:r>
            <a:r>
              <a:rPr lang="en-GB" dirty="0"/>
              <a:t>, then shall your light rise </a:t>
            </a:r>
            <a:r>
              <a:rPr lang="en-GB" dirty="0" smtClean="0"/>
              <a:t>	in </a:t>
            </a:r>
            <a:r>
              <a:rPr lang="en-GB" dirty="0"/>
              <a:t>the darkness and your gloom be </a:t>
            </a:r>
            <a:r>
              <a:rPr lang="en-GB" dirty="0" smtClean="0"/>
              <a:t>	as </a:t>
            </a:r>
            <a:r>
              <a:rPr lang="en-GB" dirty="0"/>
              <a:t>the noonday.</a:t>
            </a:r>
          </a:p>
        </p:txBody>
      </p:sp>
    </p:spTree>
    <p:extLst>
      <p:ext uri="{BB962C8B-B14F-4D97-AF65-F5344CB8AC3E}">
        <p14:creationId xmlns:p14="http://schemas.microsoft.com/office/powerpoint/2010/main" val="3874821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must pour ourselves out</a:t>
            </a:r>
          </a:p>
          <a:p>
            <a:endParaRPr lang="en-GB" dirty="0"/>
          </a:p>
          <a:p>
            <a:pPr lvl="1"/>
            <a:r>
              <a:rPr lang="en-GB" dirty="0" smtClean="0"/>
              <a:t>Then God will make us like springs of water that never fail</a:t>
            </a:r>
            <a:endParaRPr lang="en-GB" dirty="0"/>
          </a:p>
        </p:txBody>
      </p:sp>
    </p:spTree>
    <p:extLst>
      <p:ext uri="{BB962C8B-B14F-4D97-AF65-F5344CB8AC3E}">
        <p14:creationId xmlns:p14="http://schemas.microsoft.com/office/powerpoint/2010/main" val="3078457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God calls us all to be good news to the poor</a:t>
            </a:r>
            <a:endParaRPr lang="en-GB" dirty="0"/>
          </a:p>
        </p:txBody>
      </p:sp>
    </p:spTree>
    <p:extLst>
      <p:ext uri="{BB962C8B-B14F-4D97-AF65-F5344CB8AC3E}">
        <p14:creationId xmlns:p14="http://schemas.microsoft.com/office/powerpoint/2010/main" val="3736684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chemeClr val="bg1"/>
              </a:buClr>
            </a:pPr>
            <a:r>
              <a:rPr lang="en-GB" dirty="0" smtClean="0"/>
              <a:t>How are </a:t>
            </a:r>
            <a:r>
              <a:rPr lang="en-GB" b="1" i="1" dirty="0" smtClean="0"/>
              <a:t>we</a:t>
            </a:r>
            <a:r>
              <a:rPr lang="en-GB" dirty="0" smtClean="0"/>
              <a:t> good news to the poor?</a:t>
            </a:r>
          </a:p>
          <a:p>
            <a:pPr>
              <a:buClr>
                <a:schemeClr val="bg1"/>
              </a:buClr>
            </a:pPr>
            <a:endParaRPr lang="en-GB" dirty="0"/>
          </a:p>
          <a:p>
            <a:pPr>
              <a:buClr>
                <a:schemeClr val="bg1"/>
              </a:buClr>
            </a:pPr>
            <a:r>
              <a:rPr lang="en-GB" dirty="0" smtClean="0"/>
              <a:t>How are </a:t>
            </a:r>
            <a:r>
              <a:rPr lang="en-GB" b="1" i="1" dirty="0" smtClean="0"/>
              <a:t>you</a:t>
            </a:r>
            <a:r>
              <a:rPr lang="en-GB" dirty="0" smtClean="0"/>
              <a:t> good news to the poor?</a:t>
            </a:r>
          </a:p>
          <a:p>
            <a:pPr>
              <a:buClr>
                <a:schemeClr val="bg1"/>
              </a:buClr>
            </a:pPr>
            <a:endParaRPr lang="en-GB" dirty="0"/>
          </a:p>
          <a:p>
            <a:pPr>
              <a:buClr>
                <a:schemeClr val="bg1"/>
              </a:buClr>
            </a:pPr>
            <a:r>
              <a:rPr lang="en-GB" dirty="0" smtClean="0"/>
              <a:t>How </a:t>
            </a:r>
            <a:r>
              <a:rPr lang="en-GB" b="1" i="1" dirty="0" smtClean="0"/>
              <a:t>can we be </a:t>
            </a:r>
            <a:r>
              <a:rPr lang="en-GB" dirty="0" smtClean="0"/>
              <a:t>good news to the poor?</a:t>
            </a:r>
            <a:endParaRPr lang="en-GB" dirty="0"/>
          </a:p>
        </p:txBody>
      </p:sp>
    </p:spTree>
    <p:extLst>
      <p:ext uri="{BB962C8B-B14F-4D97-AF65-F5344CB8AC3E}">
        <p14:creationId xmlns:p14="http://schemas.microsoft.com/office/powerpoint/2010/main" val="33031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can preach</a:t>
            </a:r>
          </a:p>
          <a:p>
            <a:pPr lvl="1"/>
            <a:endParaRPr lang="en-GB" dirty="0"/>
          </a:p>
          <a:p>
            <a:pPr lvl="1"/>
            <a:r>
              <a:rPr lang="en-GB" dirty="0" smtClean="0"/>
              <a:t>Preach the gospel</a:t>
            </a:r>
          </a:p>
          <a:p>
            <a:pPr lvl="1"/>
            <a:endParaRPr lang="en-GB" dirty="0"/>
          </a:p>
          <a:p>
            <a:pPr lvl="1"/>
            <a:r>
              <a:rPr lang="en-GB" dirty="0" smtClean="0"/>
              <a:t>Preach to bring about change</a:t>
            </a:r>
            <a:endParaRPr lang="en-GB" dirty="0"/>
          </a:p>
        </p:txBody>
      </p:sp>
    </p:spTree>
    <p:extLst>
      <p:ext uri="{BB962C8B-B14F-4D97-AF65-F5344CB8AC3E}">
        <p14:creationId xmlns:p14="http://schemas.microsoft.com/office/powerpoint/2010/main" val="3760663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142067"/>
            <a:ext cx="10131425" cy="4042833"/>
          </a:xfrm>
        </p:spPr>
        <p:txBody>
          <a:bodyPr>
            <a:normAutofit fontScale="92500" lnSpcReduction="10000"/>
          </a:bodyPr>
          <a:lstStyle/>
          <a:p>
            <a:r>
              <a:rPr lang="en-GB" dirty="0"/>
              <a:t>James 2: 2-5</a:t>
            </a:r>
            <a:br>
              <a:rPr lang="en-GB" dirty="0"/>
            </a:br>
            <a:r>
              <a:rPr lang="en-GB" dirty="0"/>
              <a:t/>
            </a:r>
            <a:br>
              <a:rPr lang="en-GB" dirty="0"/>
            </a:br>
            <a:r>
              <a:rPr lang="en-GB" i="1" dirty="0"/>
              <a:t>“For if a someone comes into your assembly with a gold ring and dressed in fine clothes, and there also comes in a poor person in dirty clothes, and you pay special attention to the one who is wearing the fine clothes, and say, "You sit here in a good place," and you say to the poor person, "You stand over there, or sit down by my footstool," have you not made distinctions among yourselves, and become judges with evil motives? Listen, my beloved brethren: did not God choose the poor of this world to be rich in faith and heirs of the kingdom which He promised to those who love Him</a:t>
            </a:r>
            <a:r>
              <a:rPr lang="en-GB" i="1" dirty="0" smtClean="0"/>
              <a:t>?”</a:t>
            </a:r>
            <a:endParaRPr lang="en-GB" i="1" dirty="0"/>
          </a:p>
        </p:txBody>
      </p:sp>
    </p:spTree>
    <p:extLst>
      <p:ext uri="{BB962C8B-B14F-4D97-AF65-F5344CB8AC3E}">
        <p14:creationId xmlns:p14="http://schemas.microsoft.com/office/powerpoint/2010/main" val="391998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James 2: 14-17</a:t>
            </a:r>
            <a:br>
              <a:rPr lang="en-GB" dirty="0"/>
            </a:br>
            <a:r>
              <a:rPr lang="en-GB" dirty="0"/>
              <a:t/>
            </a:r>
            <a:br>
              <a:rPr lang="en-GB" dirty="0"/>
            </a:br>
            <a:r>
              <a:rPr lang="en-GB" i="1" dirty="0"/>
              <a:t>What good is it, brothers and sisters, if someone says he has faith but does not have works? Can that faith save him? If a brother or sister is poorly clothed and lacking in daily food, and one of you says to them, “Go in peace, be warmed and filled,” without giving them the things needed for the body, what good</a:t>
            </a:r>
            <a:r>
              <a:rPr lang="en-GB" i="1" baseline="30000" dirty="0"/>
              <a:t> </a:t>
            </a:r>
            <a:r>
              <a:rPr lang="en-GB" i="1" dirty="0"/>
              <a:t>is that? So also faith by itself, if it does not have works, is dead.</a:t>
            </a:r>
          </a:p>
        </p:txBody>
      </p:sp>
    </p:spTree>
    <p:extLst>
      <p:ext uri="{BB962C8B-B14F-4D97-AF65-F5344CB8AC3E}">
        <p14:creationId xmlns:p14="http://schemas.microsoft.com/office/powerpoint/2010/main" val="23251191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are to be incarnational</a:t>
            </a:r>
          </a:p>
          <a:p>
            <a:pPr lvl="1"/>
            <a:endParaRPr lang="en-GB" dirty="0" smtClean="0"/>
          </a:p>
          <a:p>
            <a:pPr lvl="1"/>
            <a:r>
              <a:rPr lang="en-GB" dirty="0" smtClean="0"/>
              <a:t>God with skin on</a:t>
            </a:r>
            <a:endParaRPr lang="en-GB" dirty="0"/>
          </a:p>
        </p:txBody>
      </p:sp>
    </p:spTree>
    <p:extLst>
      <p:ext uri="{BB962C8B-B14F-4D97-AF65-F5344CB8AC3E}">
        <p14:creationId xmlns:p14="http://schemas.microsoft.com/office/powerpoint/2010/main" val="280186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are to be compassionate</a:t>
            </a:r>
          </a:p>
          <a:p>
            <a:endParaRPr lang="en-GB" dirty="0"/>
          </a:p>
          <a:p>
            <a:pPr lvl="1"/>
            <a:r>
              <a:rPr lang="en-GB" dirty="0" smtClean="0"/>
              <a:t>To suffer with</a:t>
            </a:r>
            <a:endParaRPr lang="en-GB" dirty="0"/>
          </a:p>
        </p:txBody>
      </p:sp>
    </p:spTree>
    <p:extLst>
      <p:ext uri="{BB962C8B-B14F-4D97-AF65-F5344CB8AC3E}">
        <p14:creationId xmlns:p14="http://schemas.microsoft.com/office/powerpoint/2010/main" val="2932016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“Compassion asks us to go where it hurts, to enter into places of pain, to share in brokenness, fear, confusion and anguish. Compassion challenges us to cry out with those in misery, to mourn with those who are lonely, to weep with those in tears. Compassion requires us to be weak with the weak, vulnerable with the vulnerable, and powerless with the powerless. Compassion means full immersion in the condition of being human.”</a:t>
            </a:r>
            <a:endParaRPr lang="en-GB" sz="2400" dirty="0"/>
          </a:p>
        </p:txBody>
      </p:sp>
      <p:sp>
        <p:nvSpPr>
          <p:cNvPr id="4" name="Text Placeholder 3"/>
          <p:cNvSpPr>
            <a:spLocks noGrp="1"/>
          </p:cNvSpPr>
          <p:nvPr>
            <p:ph type="body" idx="1"/>
          </p:nvPr>
        </p:nvSpPr>
        <p:spPr/>
        <p:txBody>
          <a:bodyPr/>
          <a:lstStyle/>
          <a:p>
            <a:r>
              <a:rPr lang="en-GB" dirty="0" smtClean="0"/>
              <a:t>Henry </a:t>
            </a:r>
            <a:r>
              <a:rPr lang="en-GB" dirty="0" err="1" smtClean="0"/>
              <a:t>Nouwen</a:t>
            </a:r>
            <a:endParaRPr lang="en-GB" dirty="0"/>
          </a:p>
        </p:txBody>
      </p:sp>
    </p:spTree>
    <p:extLst>
      <p:ext uri="{BB962C8B-B14F-4D97-AF65-F5344CB8AC3E}">
        <p14:creationId xmlns:p14="http://schemas.microsoft.com/office/powerpoint/2010/main" val="2413383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We need to know the poor</a:t>
            </a:r>
          </a:p>
          <a:p>
            <a:endParaRPr lang="en-GB" dirty="0"/>
          </a:p>
          <a:p>
            <a:pPr lvl="1"/>
            <a:r>
              <a:rPr lang="en-GB" dirty="0" smtClean="0"/>
              <a:t>Do you </a:t>
            </a:r>
            <a:r>
              <a:rPr lang="en-GB" b="1" i="1" dirty="0" smtClean="0"/>
              <a:t>know</a:t>
            </a:r>
            <a:r>
              <a:rPr lang="en-GB" dirty="0" smtClean="0"/>
              <a:t> the poor?</a:t>
            </a:r>
          </a:p>
          <a:p>
            <a:pPr lvl="1"/>
            <a:endParaRPr lang="en-GB" dirty="0"/>
          </a:p>
          <a:p>
            <a:pPr lvl="1"/>
            <a:r>
              <a:rPr lang="en-GB" dirty="0" smtClean="0"/>
              <a:t>The harvest is plentiful but the workers are few</a:t>
            </a:r>
            <a:endParaRPr lang="en-GB" dirty="0"/>
          </a:p>
        </p:txBody>
      </p:sp>
    </p:spTree>
    <p:extLst>
      <p:ext uri="{BB962C8B-B14F-4D97-AF65-F5344CB8AC3E}">
        <p14:creationId xmlns:p14="http://schemas.microsoft.com/office/powerpoint/2010/main" val="1552465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Override1.xml><?xml version="1.0" encoding="utf-8"?>
<a:themeOverride xmlns:a="http://schemas.openxmlformats.org/drawingml/2006/main">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themeOverride>
</file>

<file path=docProps/app.xml><?xml version="1.0" encoding="utf-8"?>
<Properties xmlns="http://schemas.openxmlformats.org/officeDocument/2006/extended-properties" xmlns:vt="http://schemas.openxmlformats.org/officeDocument/2006/docPropsVTypes">
  <Template/>
  <TotalTime>4036</TotalTime>
  <Words>237</Words>
  <Application>Microsoft Office PowerPoint</Application>
  <PresentationFormat>Widescreen</PresentationFormat>
  <Paragraphs>43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Celestial</vt:lpstr>
      <vt:lpstr>How are we good news to the poor?</vt:lpstr>
      <vt:lpstr>PowerPoint Presentation</vt:lpstr>
      <vt:lpstr>PowerPoint Presentation</vt:lpstr>
      <vt:lpstr>PowerPoint Presentation</vt:lpstr>
      <vt:lpstr>PowerPoint Presentation</vt:lpstr>
      <vt:lpstr>PowerPoint Presentation</vt:lpstr>
      <vt:lpstr>PowerPoint Presentation</vt:lpstr>
      <vt:lpstr>“Compassion asks us to go where it hurts, to enter into places of pain, to share in brokenness, fear, confusion and anguish. Compassion challenges us to cry out with those in misery, to mourn with those who are lonely, to weep with those in tears. Compassion requires us to be weak with the weak, vulnerable with the vulnerable, and powerless with the powerless. Compassion means full immersion in the condition of being human.”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You fast only to quarrel and to fight and to hit with a wicked fist. Fasting like yours this day will not make your voice to be heard on high. 5 Is such the fast that I choose, a day for a person to humble himself? Is it to bow down his head like a reed, and to spread sackcloth and ashes under him? Will you call this a fast, and a day acceptable to the Lord? 6 “Is not this the fast that I choose: to loose the bonds of wickedness, to undo the straps of the yoke, to let the oppressed go free, and to break every yoke?</dc:title>
  <dc:creator>Gareth</dc:creator>
  <cp:lastModifiedBy>Gareth</cp:lastModifiedBy>
  <cp:revision>16</cp:revision>
  <dcterms:created xsi:type="dcterms:W3CDTF">2017-05-18T20:12:36Z</dcterms:created>
  <dcterms:modified xsi:type="dcterms:W3CDTF">2017-05-21T15:29:25Z</dcterms:modified>
</cp:coreProperties>
</file>