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sldIdLst>
    <p:sldId id="260" r:id="rId5"/>
    <p:sldId id="256" r:id="rId6"/>
    <p:sldId id="257" r:id="rId7"/>
    <p:sldId id="262" r:id="rId8"/>
    <p:sldId id="263" r:id="rId9"/>
    <p:sldId id="258" r:id="rId10"/>
    <p:sldId id="259" r:id="rId11"/>
    <p:sldId id="26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9/23/2018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A6183-C213-49C2-86BE-38EF57013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44B9C5-6114-40D5-A0DE-D3EC86F6C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1" y="186612"/>
            <a:ext cx="9056947" cy="1507067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GB" sz="3600" b="1" dirty="0">
                <a:solidFill>
                  <a:schemeClr val="tx1"/>
                </a:solidFill>
              </a:rPr>
              <a:t>Living God’s Way</a:t>
            </a:r>
          </a:p>
          <a:p>
            <a:pPr marL="0" indent="0">
              <a:buNone/>
            </a:pPr>
            <a:r>
              <a:rPr lang="en-GB" sz="3600" b="1" dirty="0">
                <a:solidFill>
                  <a:schemeClr val="tx1"/>
                </a:solidFill>
              </a:rPr>
              <a:t>Hospitality: Hebrews 13.1-3; 1 Peter 4.7-11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11D98F3-C040-461E-8D43-CEE16AACF3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5400000">
            <a:off x="4824122" y="-509881"/>
            <a:ext cx="5314949" cy="9420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87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362A2B0-BD89-40F8-9DC2-3751F3A0802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7" t="20206" r="11166" b="25465"/>
          <a:stretch/>
        </p:blipFill>
        <p:spPr>
          <a:xfrm rot="5400000">
            <a:off x="2836855" y="-385128"/>
            <a:ext cx="6858000" cy="76282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8449F2-A2EC-47B2-83D3-CBCD0846A5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3A20B3-9508-481F-92B1-EA8A4552AE1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8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F33CE-0088-4B80-A393-3FC4C096A1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/>
          </a:blip>
          <a:srcRect/>
          <a:stretch/>
        </p:blipFill>
        <p:spPr>
          <a:xfrm>
            <a:off x="-3175" y="10"/>
            <a:ext cx="12192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87CB55-0BAE-4528-8573-E0414668E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685799"/>
            <a:ext cx="8001000" cy="118533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b="1" dirty="0"/>
              <a:t>1. God Shows us Amazing Hospitality….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ED109-1A00-4F48-AE8E-3362EFB3A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4432301"/>
            <a:ext cx="6765100" cy="1947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tx1"/>
                </a:solidFill>
              </a:rPr>
              <a:t>Hebrews 13.1 ‘Brothers…’ </a:t>
            </a:r>
          </a:p>
        </p:txBody>
      </p:sp>
    </p:spTree>
    <p:extLst>
      <p:ext uri="{BB962C8B-B14F-4D97-AF65-F5344CB8AC3E}">
        <p14:creationId xmlns:p14="http://schemas.microsoft.com/office/powerpoint/2010/main" val="1403106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F84AF-09C6-4388-9F42-AAB38E9D9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4D56470-D331-49FE-A10A-7C2405D7A0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2309"/>
            <a:ext cx="12192000" cy="684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11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1F33CE-0088-4B80-A393-3FC4C096A1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/>
          </a:blip>
          <a:srcRect/>
          <a:stretch/>
        </p:blipFill>
        <p:spPr>
          <a:xfrm>
            <a:off x="-3175" y="10"/>
            <a:ext cx="12192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87CB55-0BAE-4528-8573-E0414668EA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685799"/>
            <a:ext cx="11221649" cy="118533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b="1" dirty="0"/>
              <a:t>1. … So we should show hospitality to others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ED109-1A00-4F48-AE8E-3362EFB3AC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4432301"/>
            <a:ext cx="11221648" cy="1947333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chemeClr val="tx1"/>
                </a:solidFill>
              </a:rPr>
              <a:t>i. How?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tx1"/>
                </a:solidFill>
              </a:rPr>
              <a:t>We are called to do this well </a:t>
            </a:r>
          </a:p>
          <a:p>
            <a:pPr marL="0" indent="0">
              <a:buNone/>
            </a:pPr>
            <a:r>
              <a:rPr lang="en-US" sz="3600" b="1" dirty="0">
                <a:solidFill>
                  <a:schemeClr val="tx1"/>
                </a:solidFill>
              </a:rPr>
              <a:t>1 Pet 4.8. ‘Offer hospitality…without grumbling’</a:t>
            </a:r>
          </a:p>
        </p:txBody>
      </p:sp>
    </p:spTree>
    <p:extLst>
      <p:ext uri="{BB962C8B-B14F-4D97-AF65-F5344CB8AC3E}">
        <p14:creationId xmlns:p14="http://schemas.microsoft.com/office/powerpoint/2010/main" val="13851777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7A675F33-98AF-4B83-A3BB-0780A23145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5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29ABB6-57F1-4083-9188-37CBDE81E8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/>
          </a:blip>
          <a:srcRect r="1334"/>
          <a:stretch/>
        </p:blipFill>
        <p:spPr>
          <a:xfrm>
            <a:off x="-3175" y="10"/>
            <a:ext cx="12192000" cy="685799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DEFC274-92CA-4A03-8CC7-D8C2D0E48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937" y="354218"/>
            <a:ext cx="6765100" cy="194733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4000" b="1" dirty="0">
                <a:solidFill>
                  <a:schemeClr val="tx1"/>
                </a:solidFill>
              </a:rPr>
              <a:t>God’s building project for South Parade… </a:t>
            </a:r>
          </a:p>
        </p:txBody>
      </p:sp>
    </p:spTree>
    <p:extLst>
      <p:ext uri="{BB962C8B-B14F-4D97-AF65-F5344CB8AC3E}">
        <p14:creationId xmlns:p14="http://schemas.microsoft.com/office/powerpoint/2010/main" val="2866481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BEA18-F9B3-480F-BBBC-771910A81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2A6F5D-8345-4503-984C-9246E1DC7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32"/>
            <a:ext cx="12192000" cy="68635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FFB73C-EFC3-4EEF-A8BD-3F5E92CDB5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40147" y="6533"/>
            <a:ext cx="3551854" cy="6844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b="1" dirty="0">
                <a:solidFill>
                  <a:schemeClr val="tx2"/>
                </a:solidFill>
              </a:rPr>
              <a:t>ii. When?</a:t>
            </a:r>
          </a:p>
          <a:p>
            <a:pPr marL="0" indent="0">
              <a:buNone/>
            </a:pPr>
            <a:r>
              <a:rPr lang="en-GB" sz="4000" b="1" dirty="0">
                <a:solidFill>
                  <a:schemeClr val="tx2"/>
                </a:solidFill>
              </a:rPr>
              <a:t>Communion</a:t>
            </a:r>
          </a:p>
          <a:p>
            <a:pPr marL="0" indent="0">
              <a:buNone/>
            </a:pPr>
            <a:r>
              <a:rPr lang="en-GB" sz="4000" b="1" dirty="0">
                <a:solidFill>
                  <a:schemeClr val="tx2"/>
                </a:solidFill>
              </a:rPr>
              <a:t>Student lunches, Rooted, Welcome,</a:t>
            </a:r>
          </a:p>
          <a:p>
            <a:pPr marL="0" indent="0">
              <a:buNone/>
            </a:pPr>
            <a:r>
              <a:rPr lang="en-GB" sz="4000" b="1" dirty="0">
                <a:solidFill>
                  <a:schemeClr val="tx2"/>
                </a:solidFill>
              </a:rPr>
              <a:t>Small groups,</a:t>
            </a:r>
          </a:p>
          <a:p>
            <a:pPr marL="0" indent="0">
              <a:buNone/>
            </a:pPr>
            <a:r>
              <a:rPr lang="en-GB" sz="4000" b="1" dirty="0">
                <a:solidFill>
                  <a:schemeClr val="tx2"/>
                </a:solidFill>
              </a:rPr>
              <a:t>Sharing meals </a:t>
            </a:r>
          </a:p>
        </p:txBody>
      </p:sp>
    </p:spTree>
    <p:extLst>
      <p:ext uri="{BB962C8B-B14F-4D97-AF65-F5344CB8AC3E}">
        <p14:creationId xmlns:p14="http://schemas.microsoft.com/office/powerpoint/2010/main" val="1216179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1C50-5F02-495C-B078-CDF500ADB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A79F7A-3A2F-4B8C-A68B-AD0CB2606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B9BEE4-4481-4CF6-98C1-7057242BD3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822064"/>
      </p:ext>
    </p:extLst>
  </p:cSld>
  <p:clrMapOvr>
    <a:masterClrMapping/>
  </p:clrMapOvr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F2F3698D71DB40B9309D265380E61A" ma:contentTypeVersion="2" ma:contentTypeDescription="Create a new document." ma:contentTypeScope="" ma:versionID="1468fcb82bb5268525ff571f90944706">
  <xsd:schema xmlns:xsd="http://www.w3.org/2001/XMLSchema" xmlns:xs="http://www.w3.org/2001/XMLSchema" xmlns:p="http://schemas.microsoft.com/office/2006/metadata/properties" xmlns:ns2="8145bb1d-ca89-48f5-8a03-ec3f69990983" targetNamespace="http://schemas.microsoft.com/office/2006/metadata/properties" ma:root="true" ma:fieldsID="f1fa78687279a4a642475865b6c74f3f" ns2:_="">
    <xsd:import namespace="8145bb1d-ca89-48f5-8a03-ec3f6999098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45bb1d-ca89-48f5-8a03-ec3f699909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9ED88E10-EBBE-4208-AF42-928A76711B3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145bb1d-ca89-48f5-8a03-ec3f699909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B686E9A-D321-401D-8DB8-D451D5A2C6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A3C81AD-BC11-4BEB-9C60-14DF66A56A11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8145bb1d-ca89-48f5-8a03-ec3f69990983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53</TotalTime>
  <Words>80</Words>
  <Application>Microsoft Office PowerPoint</Application>
  <PresentationFormat>Widescreen</PresentationFormat>
  <Paragraphs>14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Century Gothic</vt:lpstr>
      <vt:lpstr>Wingdings 3</vt:lpstr>
      <vt:lpstr>Slice</vt:lpstr>
      <vt:lpstr>PowerPoint Presentation</vt:lpstr>
      <vt:lpstr>PowerPoint Presentation</vt:lpstr>
      <vt:lpstr>1. God Shows us Amazing Hospitality…. </vt:lpstr>
      <vt:lpstr>PowerPoint Presentation</vt:lpstr>
      <vt:lpstr>1. … So we should show hospitality to others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Morden</dc:creator>
  <cp:lastModifiedBy>Peter Morden</cp:lastModifiedBy>
  <cp:revision>6</cp:revision>
  <dcterms:created xsi:type="dcterms:W3CDTF">2018-09-23T07:14:55Z</dcterms:created>
  <dcterms:modified xsi:type="dcterms:W3CDTF">2018-09-23T08:08:48Z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0x01010032F2F3698D71DB40B9309D265380E61A</vt:lpwstr>
  </property>
</Properties>
</file>