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67" r:id="rId6"/>
    <p:sldId id="271" r:id="rId7"/>
    <p:sldId id="265" r:id="rId8"/>
    <p:sldId id="268" r:id="rId9"/>
    <p:sldId id="259" r:id="rId10"/>
    <p:sldId id="269" r:id="rId11"/>
    <p:sldId id="261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9536-C167-475A-B0C5-0BFE8AC04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BA2ED-2BEA-478D-A06A-B28297878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813B3-AD3D-4551-950B-D1AD1AF20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72A8-D7BA-473D-A3C5-0335D8F66615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DE29A-82F6-4DB7-BBE8-58B9878A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E6FDF-7224-40B0-886C-E6F7F736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F6F1-4ED2-4024-905E-C9F4A39E7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31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7ED2B-7FC0-4433-A607-5D8A1881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24E96-5543-4954-91F5-DA19420FE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BFCF5-EB0A-45D3-8FC1-D21FC851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72A8-D7BA-473D-A3C5-0335D8F66615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67568-B6A9-4DC4-B5A8-62C715BA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ECE90-CDB4-4EBD-AADB-BCC337CC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F6F1-4ED2-4024-905E-C9F4A39E7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2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97DE66-AB32-4E95-8033-8C22BCA96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C414A-8842-4712-ABE9-E13E71EDA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A6082-9DE4-41D2-A43B-C8FE01437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72A8-D7BA-473D-A3C5-0335D8F66615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98078-5372-42C5-B24B-0DA88024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4F198-C315-424C-ADD7-0928FC2CE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F6F1-4ED2-4024-905E-C9F4A39E7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3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C121D-A53B-47F2-BD38-77D429A50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A7848-9809-4A5F-993C-82D76DDF3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4AACD-5694-4C4F-91A6-168FDE50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72A8-D7BA-473D-A3C5-0335D8F66615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04527-508E-42DF-A992-E765D8F3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D2148-38D8-4918-BC10-D807FF8B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F6F1-4ED2-4024-905E-C9F4A39E7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27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D7D3-F143-4666-A006-A5F4CC13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BC755-F489-4D2A-B690-70BAC7231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5A8FE-1F1F-48BE-BC62-11920A689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72A8-D7BA-473D-A3C5-0335D8F66615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DA71A-175F-4A4C-8906-66E7561E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D49E9-11EA-4EF8-8EE5-1B5A7E36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F6F1-4ED2-4024-905E-C9F4A39E7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59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2C60C-424B-4267-9CBF-BEA10036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2EC7A-8841-4A45-863E-1826EE107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8386A-991B-4F22-B444-0556F8400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FD512-7322-49D4-81E8-98C5DCCD9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72A8-D7BA-473D-A3C5-0335D8F66615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3113A-7537-4AAA-AACB-7814718E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208AF-9504-429C-9C9B-D2FBC102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F6F1-4ED2-4024-905E-C9F4A39E7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23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B5BFE-39A4-45A3-B2CE-1871B512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644BB-FD21-4C24-9227-2BC8FA769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F5294-3D50-4F2C-B440-ACC06C79B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4C2147-8F5B-4DBE-809D-83639E979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D0BF04-FAE0-4C0D-B170-D11B76E1C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E4523-5A06-452D-A40D-C6775A9A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72A8-D7BA-473D-A3C5-0335D8F66615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0D4214-1F74-4D03-9386-8BA25227E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FDDC78-6C5E-4932-B119-92C8B58F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F6F1-4ED2-4024-905E-C9F4A39E7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01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979A-86C6-472A-8DE1-F93F042C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AA213F-A334-460F-987E-45D95BDF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72A8-D7BA-473D-A3C5-0335D8F66615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642A3F-C4E0-4484-9F9D-92A02ACF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4374A-3721-4DFC-ABB2-DC7DA71EC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F6F1-4ED2-4024-905E-C9F4A39E7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15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EB475-1411-4DED-A7DA-33E51FA13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72A8-D7BA-473D-A3C5-0335D8F66615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C9A0E1-DEBA-4D91-A898-BD494E24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8254A-E8E9-41D8-A49E-E0EA3D3B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F6F1-4ED2-4024-905E-C9F4A39E7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51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396C-85B4-49A5-BCDE-66EAB221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17E59-70B6-4B64-A19C-7CEDE1814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1CAE0-0ED2-4034-85AF-D060D2400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50118-E1F2-47DB-89BD-90F84923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72A8-D7BA-473D-A3C5-0335D8F66615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7551C-77F8-4331-B995-8536616F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79F7F-B6C9-4A54-A458-385599A0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F6F1-4ED2-4024-905E-C9F4A39E7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55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3FD92-9A21-4E6D-921C-18E6A134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19DABC-CBAC-4A75-952F-7554E3D3A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837CD-317A-40AF-85A4-1111D0F07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ABC87-4205-40CF-BF3B-303FFADC2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72A8-D7BA-473D-A3C5-0335D8F66615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90757-BA2F-4BC8-9037-CD33F21D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EA7A2-B6DA-4DEA-A4EC-6A44F920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F6F1-4ED2-4024-905E-C9F4A39E7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0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F1763F-B4C0-40B1-9EB1-F91D5C34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6F609-7BE6-4171-8988-3E8CC56B5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62774-6CAE-405A-A8E1-815D6DEDA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072A8-D7BA-473D-A3C5-0335D8F66615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9FF35-7F5D-4FB0-AEC3-22A0EB737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CB3F3-A2CD-41A8-A799-54F0C432A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FF6F1-4ED2-4024-905E-C9F4A39E7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70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4306F-253E-3F48-8061-200E3BBCC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0"/>
            <a:ext cx="12192000" cy="330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4A553-3700-0C4C-B8D0-B054F5ADA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743200"/>
            <a:ext cx="4103739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631896-E9D9-4244-B0F5-F82FF2411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7841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8F028C-4C48-7348-B872-E9F8D12DAF95}"/>
              </a:ext>
            </a:extLst>
          </p:cNvPr>
          <p:cNvSpPr/>
          <p:nvPr/>
        </p:nvSpPr>
        <p:spPr>
          <a:xfrm>
            <a:off x="5046935" y="1674674"/>
            <a:ext cx="60134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/>
              <a:t>Seeking Growth in God’s Love</a:t>
            </a:r>
            <a:endParaRPr lang="en-US" sz="5400" b="1" dirty="0">
              <a:latin typeface="Avenir Next Condensed Demi Bold" panose="020B0506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5231AD-7B16-5642-BE41-DBC08B19A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50" y="374650"/>
            <a:ext cx="2546350" cy="708383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F36EFD8-A117-4910-A83D-555028BA9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5191" y="3394764"/>
            <a:ext cx="6105194" cy="682079"/>
          </a:xfrm>
        </p:spPr>
        <p:txBody>
          <a:bodyPr>
            <a:normAutofit/>
          </a:bodyPr>
          <a:lstStyle/>
          <a:p>
            <a:r>
              <a:rPr lang="en-GB" sz="2800" b="1" dirty="0"/>
              <a:t>Philippians 3:7-14</a:t>
            </a:r>
          </a:p>
        </p:txBody>
      </p:sp>
    </p:spTree>
    <p:extLst>
      <p:ext uri="{BB962C8B-B14F-4D97-AF65-F5344CB8AC3E}">
        <p14:creationId xmlns:p14="http://schemas.microsoft.com/office/powerpoint/2010/main" val="314837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4306F-253E-3F48-8061-200E3BBCC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7529"/>
            <a:ext cx="12192000" cy="330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4A553-3700-0C4C-B8D0-B054F5ADA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743200"/>
            <a:ext cx="4103739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631896-E9D9-4244-B0F5-F82FF2411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7841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8F028C-4C48-7348-B872-E9F8D12DAF95}"/>
              </a:ext>
            </a:extLst>
          </p:cNvPr>
          <p:cNvSpPr/>
          <p:nvPr/>
        </p:nvSpPr>
        <p:spPr>
          <a:xfrm>
            <a:off x="5791200" y="1462642"/>
            <a:ext cx="49643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/>
              <a:t>Seeking Growth</a:t>
            </a:r>
          </a:p>
          <a:p>
            <a:r>
              <a:rPr lang="en-GB" sz="4000" b="1" dirty="0"/>
              <a:t>Using Disciplines</a:t>
            </a:r>
          </a:p>
          <a:p>
            <a:r>
              <a:rPr lang="en-GB" sz="4000" b="1" dirty="0"/>
              <a:t>Engaging Mission</a:t>
            </a:r>
          </a:p>
          <a:p>
            <a:r>
              <a:rPr lang="en-GB" sz="4000" b="1" dirty="0"/>
              <a:t>Sharing Fellowship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5231AD-7B16-5642-BE41-DBC08B19A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50" y="374650"/>
            <a:ext cx="2546350" cy="7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3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4306F-253E-3F48-8061-200E3BBCC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7529"/>
            <a:ext cx="12192000" cy="330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4A553-3700-0C4C-B8D0-B054F5ADA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743200"/>
            <a:ext cx="4103739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631896-E9D9-4244-B0F5-F82FF2411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7841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8F028C-4C48-7348-B872-E9F8D12DAF95}"/>
              </a:ext>
            </a:extLst>
          </p:cNvPr>
          <p:cNvSpPr/>
          <p:nvPr/>
        </p:nvSpPr>
        <p:spPr>
          <a:xfrm>
            <a:off x="3432313" y="2136375"/>
            <a:ext cx="8534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/>
              <a:t>Are you hungry for more of God?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5231AD-7B16-5642-BE41-DBC08B19A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50" y="374650"/>
            <a:ext cx="2546350" cy="7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andy beach&#10;&#10;Description automatically generated">
            <a:extLst>
              <a:ext uri="{FF2B5EF4-FFF2-40B4-BE49-F238E27FC236}">
                <a16:creationId xmlns:a16="http://schemas.microsoft.com/office/drawing/2014/main" id="{DE05A688-2AC1-4E7B-8BED-95D749D9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924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5BE0FE-0272-4D8F-9EFE-B2D0FD15E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Seeking Growth in God’s Love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F7184E-DAC2-428C-B053-560EE57F9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FFFF"/>
                </a:solidFill>
              </a:rPr>
              <a:t>Psalm 63:1-5</a:t>
            </a:r>
          </a:p>
          <a:p>
            <a:endParaRPr lang="en-GB" b="1" dirty="0">
              <a:solidFill>
                <a:srgbClr val="FFFFFF"/>
              </a:solidFill>
            </a:endParaRPr>
          </a:p>
          <a:p>
            <a:endParaRPr lang="en-GB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50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4306F-253E-3F48-8061-200E3BBCC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7529"/>
            <a:ext cx="12192000" cy="330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4A553-3700-0C4C-B8D0-B054F5ADA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743200"/>
            <a:ext cx="4103739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631896-E9D9-4244-B0F5-F82FF2411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7841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8F028C-4C48-7348-B872-E9F8D12DAF95}"/>
              </a:ext>
            </a:extLst>
          </p:cNvPr>
          <p:cNvSpPr/>
          <p:nvPr/>
        </p:nvSpPr>
        <p:spPr>
          <a:xfrm>
            <a:off x="5132440" y="1648170"/>
            <a:ext cx="62327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/>
              <a:t>In the last 2 weeks, where have I seen God in my daily life?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5231AD-7B16-5642-BE41-DBC08B19A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50" y="374650"/>
            <a:ext cx="2546350" cy="7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4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EE4C683-BE4F-4ADF-8048-334940CF5F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9" b="858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CDB51-7596-4EB5-A809-8C32DFB66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20861"/>
            <a:ext cx="6017172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400" b="1" dirty="0"/>
              <a:t>If you could eat anything you like right now, what would it be? Get ready to just call out answers.</a:t>
            </a:r>
          </a:p>
          <a:p>
            <a:pPr marL="0" indent="0">
              <a:buNone/>
            </a:pP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04778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4306F-253E-3F48-8061-200E3BBCC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7529"/>
            <a:ext cx="12192000" cy="330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4A553-3700-0C4C-B8D0-B054F5ADA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743200"/>
            <a:ext cx="4103739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631896-E9D9-4244-B0F5-F82FF2411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7841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8F028C-4C48-7348-B872-E9F8D12DAF95}"/>
              </a:ext>
            </a:extLst>
          </p:cNvPr>
          <p:cNvSpPr/>
          <p:nvPr/>
        </p:nvSpPr>
        <p:spPr>
          <a:xfrm>
            <a:off x="4522839" y="1648170"/>
            <a:ext cx="72500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/>
              <a:t>How is hunger for God expressed at Cornerstone Baptist Church?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5231AD-7B16-5642-BE41-DBC08B19A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50" y="374650"/>
            <a:ext cx="2546350" cy="7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8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person, cup, woman&#10;&#10;Description automatically generated">
            <a:extLst>
              <a:ext uri="{FF2B5EF4-FFF2-40B4-BE49-F238E27FC236}">
                <a16:creationId xmlns:a16="http://schemas.microsoft.com/office/drawing/2014/main" id="{AD918C26-5BF3-4E91-9B05-8376FD697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BBF73E-E837-45E4-A47A-AF8DE8445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MORE?!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264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4306F-253E-3F48-8061-200E3BBCC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0"/>
            <a:ext cx="12192000" cy="330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4A553-3700-0C4C-B8D0-B054F5ADA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743200"/>
            <a:ext cx="4103739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631896-E9D9-4244-B0F5-F82FF2411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7841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8F028C-4C48-7348-B872-E9F8D12DAF95}"/>
              </a:ext>
            </a:extLst>
          </p:cNvPr>
          <p:cNvSpPr/>
          <p:nvPr/>
        </p:nvSpPr>
        <p:spPr>
          <a:xfrm>
            <a:off x="3873509" y="1589038"/>
            <a:ext cx="8102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What or who helps me long for more of God?</a:t>
            </a:r>
          </a:p>
          <a:p>
            <a:pPr algn="ctr"/>
            <a:r>
              <a:rPr lang="en-GB" sz="3600" b="1" dirty="0"/>
              <a:t>What or who pulls me away from Jesus and quenches the Spirit?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5231AD-7B16-5642-BE41-DBC08B19A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50" y="334893"/>
            <a:ext cx="2546350" cy="7083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2E9178-3FFF-4D6C-B6E2-F1FAC42219E5}"/>
              </a:ext>
            </a:extLst>
          </p:cNvPr>
          <p:cNvSpPr/>
          <p:nvPr/>
        </p:nvSpPr>
        <p:spPr>
          <a:xfrm>
            <a:off x="3131387" y="5956901"/>
            <a:ext cx="61981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Why not resolve to seek growth </a:t>
            </a:r>
          </a:p>
          <a:p>
            <a:pPr algn="ctr"/>
            <a:r>
              <a:rPr lang="en-GB" sz="2800" b="1" dirty="0"/>
              <a:t>this week? Sign up for 28</a:t>
            </a:r>
            <a:r>
              <a:rPr lang="en-GB" sz="2800" b="1" baseline="30000" dirty="0"/>
              <a:t>th</a:t>
            </a:r>
            <a:r>
              <a:rPr lang="en-GB" sz="2800" b="1" dirty="0"/>
              <a:t> March!</a:t>
            </a:r>
          </a:p>
        </p:txBody>
      </p:sp>
    </p:spTree>
    <p:extLst>
      <p:ext uri="{BB962C8B-B14F-4D97-AF65-F5344CB8AC3E}">
        <p14:creationId xmlns:p14="http://schemas.microsoft.com/office/powerpoint/2010/main" val="2233309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7B05EE7CFC074FA06D9B8FE2E75FA0" ma:contentTypeVersion="4" ma:contentTypeDescription="Create a new document." ma:contentTypeScope="" ma:versionID="505267e4578acdadd0b5818a746d5f7b">
  <xsd:schema xmlns:xsd="http://www.w3.org/2001/XMLSchema" xmlns:xs="http://www.w3.org/2001/XMLSchema" xmlns:p="http://schemas.microsoft.com/office/2006/metadata/properties" xmlns:ns2="671c8a20-75b8-478c-9be1-8ef5f063b807" targetNamespace="http://schemas.microsoft.com/office/2006/metadata/properties" ma:root="true" ma:fieldsID="26be58b985d01fa7aa043b8169529770" ns2:_="">
    <xsd:import namespace="671c8a20-75b8-478c-9be1-8ef5f063b8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1c8a20-75b8-478c-9be1-8ef5f063b8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0980B6-AAF5-45FA-9C4F-49CFDD7C5AB2}">
  <ds:schemaRefs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671c8a20-75b8-478c-9be1-8ef5f063b807"/>
  </ds:schemaRefs>
</ds:datastoreItem>
</file>

<file path=customXml/itemProps2.xml><?xml version="1.0" encoding="utf-8"?>
<ds:datastoreItem xmlns:ds="http://schemas.openxmlformats.org/officeDocument/2006/customXml" ds:itemID="{8F6C63A2-6D5E-4E5F-88F2-9ED614CBD0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A73CCF-FFBB-4E5C-AF67-B6F9FB997F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1c8a20-75b8-478c-9be1-8ef5f063b8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121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 Condensed Demi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Seeking Growth in God’s Love</vt:lpstr>
      <vt:lpstr>PowerPoint Presentation</vt:lpstr>
      <vt:lpstr>PowerPoint Presentation</vt:lpstr>
      <vt:lpstr>PowerPoint Presentation</vt:lpstr>
      <vt:lpstr>MORE?!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Seeking Growth in God’s Love</dc:title>
  <dc:creator>Matt Wright</dc:creator>
  <cp:lastModifiedBy>Sound Desk</cp:lastModifiedBy>
  <cp:revision>11</cp:revision>
  <dcterms:created xsi:type="dcterms:W3CDTF">2020-02-29T19:46:45Z</dcterms:created>
  <dcterms:modified xsi:type="dcterms:W3CDTF">2020-03-01T12:07:12Z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0x010100AF7B05EE7CFC074FA06D9B8FE2E75FA0</vt:lpwstr>
  </property>
</Properties>
</file>